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79D5-BDB0-473F-8758-C26047F05E7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20F60-767E-42E7-B620-C0713167FD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Taste!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1752600"/>
          </a:xfrm>
        </p:spPr>
        <p:txBody>
          <a:bodyPr/>
          <a:lstStyle/>
          <a:p>
            <a:r>
              <a:rPr lang="en-US" dirty="0" smtClean="0"/>
              <a:t>Aka  </a:t>
            </a:r>
            <a:r>
              <a:rPr lang="en-US" dirty="0" err="1" smtClean="0"/>
              <a:t>Gustation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8871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Taste Buds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age 50, our taste ability declines due to reduction in gustatory cell replacement and # of taste buds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24199"/>
            <a:ext cx="5791200" cy="366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Sensations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Salty- caused by metal ions such as potassium or sodium</a:t>
            </a:r>
          </a:p>
          <a:p>
            <a:pPr marL="514350" indent="-514350">
              <a:buAutoNum type="arabicPeriod"/>
            </a:pPr>
            <a:r>
              <a:rPr lang="en-US" dirty="0" smtClean="0"/>
              <a:t>Sweet- organic compounds (ex. sugar)</a:t>
            </a:r>
          </a:p>
          <a:p>
            <a:pPr marL="514350" indent="-514350">
              <a:buAutoNum type="arabicPeriod"/>
            </a:pPr>
            <a:r>
              <a:rPr lang="en-US" dirty="0" smtClean="0"/>
              <a:t>Sour- H+ ions from acids</a:t>
            </a:r>
          </a:p>
          <a:p>
            <a:pPr marL="514350" indent="-514350">
              <a:buAutoNum type="arabicPeriod"/>
            </a:pPr>
            <a:r>
              <a:rPr lang="en-US" dirty="0" smtClean="0"/>
              <a:t>Bitter- caused by alkaloids, toxins, and poisons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Umani</a:t>
            </a:r>
            <a:r>
              <a:rPr lang="en-US" dirty="0" smtClean="0"/>
              <a:t> (savory)- amino acids such as glutamate and </a:t>
            </a:r>
            <a:r>
              <a:rPr lang="en-US" dirty="0" err="1" smtClean="0"/>
              <a:t>aspartate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867400" cy="60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96200" cy="691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Papillae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Filiform- no taste buds</a:t>
            </a:r>
          </a:p>
          <a:p>
            <a:endParaRPr lang="en-US" dirty="0"/>
          </a:p>
          <a:p>
            <a:r>
              <a:rPr lang="en-US" dirty="0" smtClean="0"/>
              <a:t>Fungiform- tip and sides, only a few taste buds</a:t>
            </a:r>
          </a:p>
          <a:p>
            <a:endParaRPr lang="en-US" dirty="0"/>
          </a:p>
          <a:p>
            <a:r>
              <a:rPr lang="en-US" dirty="0" smtClean="0"/>
              <a:t>Vallate- least numerous yet the largest, most taste buds found here</a:t>
            </a:r>
          </a:p>
          <a:p>
            <a:endParaRPr lang="en-US" dirty="0"/>
          </a:p>
          <a:p>
            <a:r>
              <a:rPr lang="en-US" dirty="0" smtClean="0"/>
              <a:t>Foliate- not well developed, only a few taste buds during infancy and early childhood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Papillae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0"/>
            <a:ext cx="9143999" cy="506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350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77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84064" cy="56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Structure of a Taste Bud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4876800"/>
          </a:xfrm>
        </p:spPr>
        <p:txBody>
          <a:bodyPr/>
          <a:lstStyle/>
          <a:p>
            <a:r>
              <a:rPr lang="en-US" dirty="0" smtClean="0"/>
              <a:t>Taste bud</a:t>
            </a:r>
          </a:p>
          <a:p>
            <a:pPr lvl="1"/>
            <a:r>
              <a:rPr lang="en-US" dirty="0" smtClean="0"/>
              <a:t>Gustatory cells (gustatory  receptors) that are enclosed by supporting cells. </a:t>
            </a:r>
          </a:p>
          <a:p>
            <a:pPr lvl="2"/>
            <a:r>
              <a:rPr lang="en-US" dirty="0" smtClean="0"/>
              <a:t>Gustatory cells have gustatory microvillus aka taste hair</a:t>
            </a:r>
          </a:p>
          <a:p>
            <a:pPr lvl="3"/>
            <a:r>
              <a:rPr lang="en-US" dirty="0" smtClean="0"/>
              <a:t>Extends through opening in taste bud to the surface of the tongue</a:t>
            </a:r>
          </a:p>
          <a:p>
            <a:pPr lvl="3"/>
            <a:endParaRPr lang="en-US" dirty="0"/>
          </a:p>
          <a:p>
            <a:r>
              <a:rPr lang="en-US" dirty="0" smtClean="0"/>
              <a:t>Saliva is required to break down food so that you can taste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2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13464"/>
            <a:ext cx="6324600" cy="6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169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Taste!</vt:lpstr>
      <vt:lpstr>Papillae</vt:lpstr>
      <vt:lpstr>Papillae</vt:lpstr>
      <vt:lpstr>Slide 4</vt:lpstr>
      <vt:lpstr>Slide 5</vt:lpstr>
      <vt:lpstr>Slide 6</vt:lpstr>
      <vt:lpstr>Structure of a Taste Bud</vt:lpstr>
      <vt:lpstr>Slide 8</vt:lpstr>
      <vt:lpstr>Slide 9</vt:lpstr>
      <vt:lpstr>Age and Taste Buds</vt:lpstr>
      <vt:lpstr>Taste Sensations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Taste!</dc:title>
  <dc:creator>Jeana</dc:creator>
  <cp:lastModifiedBy>Jeana</cp:lastModifiedBy>
  <cp:revision>11</cp:revision>
  <dcterms:created xsi:type="dcterms:W3CDTF">2015-03-31T01:51:38Z</dcterms:created>
  <dcterms:modified xsi:type="dcterms:W3CDTF">2015-03-31T02:44:56Z</dcterms:modified>
</cp:coreProperties>
</file>