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58" autoAdjust="0"/>
    <p:restoredTop sz="94660"/>
  </p:normalViewPr>
  <p:slideViewPr>
    <p:cSldViewPr snapToGrid="0">
      <p:cViewPr varScale="1">
        <p:scale>
          <a:sx n="57" d="100"/>
          <a:sy n="57" d="100"/>
        </p:scale>
        <p:origin x="78" y="3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11/30/2016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11/30/2016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11/30/2016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11/30/2016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11/30/2016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11/30/2016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11/30/2016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11/30/2016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11/30/2016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11/30/2016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11/30/2016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11/30/2016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11/30/2016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11/30/2016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11/30/2016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11/30/2016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11/30/2016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11/30/2016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Skin diseases!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Viewer discretion potentially advised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47170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1" y="0"/>
            <a:ext cx="10396882" cy="1151965"/>
          </a:xfrm>
        </p:spPr>
        <p:txBody>
          <a:bodyPr/>
          <a:lstStyle/>
          <a:p>
            <a:r>
              <a:rPr lang="en-US" dirty="0" smtClean="0"/>
              <a:t>albinism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28601" y="0"/>
            <a:ext cx="10394707" cy="3311189"/>
          </a:xfrm>
        </p:spPr>
        <p:txBody>
          <a:bodyPr>
            <a:normAutofit/>
          </a:bodyPr>
          <a:lstStyle/>
          <a:p>
            <a:r>
              <a:rPr lang="en-US" sz="2400" dirty="0" smtClean="0"/>
              <a:t>Lack of melanin</a:t>
            </a:r>
          </a:p>
          <a:p>
            <a:r>
              <a:rPr lang="en-US" sz="2400" dirty="0" smtClean="0"/>
              <a:t>Cause: genetic</a:t>
            </a:r>
          </a:p>
          <a:p>
            <a:r>
              <a:rPr lang="en-US" sz="2400" dirty="0" smtClean="0"/>
              <a:t>Treatment: none, avoid sun exposure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426" y="2629957"/>
            <a:ext cx="4497974" cy="30001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7866" y="741652"/>
            <a:ext cx="6124781" cy="5139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3228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134" y="-3577"/>
            <a:ext cx="10396882" cy="1151965"/>
          </a:xfrm>
        </p:spPr>
        <p:txBody>
          <a:bodyPr/>
          <a:lstStyle/>
          <a:p>
            <a:r>
              <a:rPr lang="en-US" dirty="0" smtClean="0"/>
              <a:t>acne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43934" y="211666"/>
            <a:ext cx="10394707" cy="4047067"/>
          </a:xfrm>
        </p:spPr>
        <p:txBody>
          <a:bodyPr>
            <a:normAutofit/>
          </a:bodyPr>
          <a:lstStyle/>
          <a:p>
            <a:r>
              <a:rPr lang="en-US" sz="2400" dirty="0" smtClean="0"/>
              <a:t>Occurs wherever the most oil glands are</a:t>
            </a:r>
          </a:p>
          <a:p>
            <a:pPr lvl="1"/>
            <a:r>
              <a:rPr lang="en-US" sz="2400" dirty="0" smtClean="0"/>
              <a:t>Face, back, shoulders</a:t>
            </a:r>
          </a:p>
          <a:p>
            <a:r>
              <a:rPr lang="en-US" sz="2400" dirty="0" smtClean="0"/>
              <a:t>Either black heads or white heads</a:t>
            </a:r>
          </a:p>
          <a:p>
            <a:r>
              <a:rPr lang="en-US" sz="2400" dirty="0" smtClean="0"/>
              <a:t>Caused by trapped hair follicle and oil production- bacteria eat it and cause irritation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0278" y="3011687"/>
            <a:ext cx="6393738" cy="3386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184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868" y="160867"/>
            <a:ext cx="10396882" cy="1151965"/>
          </a:xfrm>
        </p:spPr>
        <p:txBody>
          <a:bodyPr/>
          <a:lstStyle/>
          <a:p>
            <a:r>
              <a:rPr lang="en-US" dirty="0" smtClean="0"/>
              <a:t>Acne 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63043" y="0"/>
            <a:ext cx="10394707" cy="3311189"/>
          </a:xfrm>
        </p:spPr>
        <p:txBody>
          <a:bodyPr/>
          <a:lstStyle/>
          <a:p>
            <a:r>
              <a:rPr lang="en-US" dirty="0" smtClean="0"/>
              <a:t>Reduction of oil production, speeding up skin turnover, reducing bacterial infection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729" y="1900542"/>
            <a:ext cx="4766204" cy="274681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9309" y="2138556"/>
            <a:ext cx="6233532" cy="4059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648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9534" y="143933"/>
            <a:ext cx="10396882" cy="1151965"/>
          </a:xfrm>
        </p:spPr>
        <p:txBody>
          <a:bodyPr/>
          <a:lstStyle/>
          <a:p>
            <a:r>
              <a:rPr lang="en-US" dirty="0" smtClean="0"/>
              <a:t>baldness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0" y="362799"/>
            <a:ext cx="10394707" cy="3311189"/>
          </a:xfrm>
        </p:spPr>
        <p:txBody>
          <a:bodyPr/>
          <a:lstStyle/>
          <a:p>
            <a:r>
              <a:rPr lang="en-US" sz="2400" dirty="0" smtClean="0"/>
              <a:t>Loss of hair on head</a:t>
            </a:r>
          </a:p>
          <a:p>
            <a:r>
              <a:rPr lang="en-US" sz="2400" dirty="0" smtClean="0"/>
              <a:t>Genetic- may be autoimmune disorder</a:t>
            </a:r>
          </a:p>
          <a:p>
            <a:r>
              <a:rPr lang="en-US" sz="2400" dirty="0" smtClean="0"/>
              <a:t>Treatment: steroids, surgical implants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99" y="2950072"/>
            <a:ext cx="2937933" cy="32439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5130" y="2950071"/>
            <a:ext cx="4207705" cy="338299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68503" y="117988"/>
            <a:ext cx="4183893" cy="3424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8421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001" y="0"/>
            <a:ext cx="10396882" cy="1151965"/>
          </a:xfrm>
        </p:spPr>
        <p:txBody>
          <a:bodyPr/>
          <a:lstStyle/>
          <a:p>
            <a:r>
              <a:rPr lang="en-US" dirty="0" smtClean="0"/>
              <a:t>vitiligo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13267" y="0"/>
            <a:ext cx="10394707" cy="3311189"/>
          </a:xfrm>
        </p:spPr>
        <p:txBody>
          <a:bodyPr>
            <a:normAutofit/>
          </a:bodyPr>
          <a:lstStyle/>
          <a:p>
            <a:r>
              <a:rPr lang="en-US" sz="2400" dirty="0" smtClean="0"/>
              <a:t>Skin loses melanin in patches</a:t>
            </a:r>
          </a:p>
          <a:p>
            <a:r>
              <a:rPr lang="en-US" sz="2400" dirty="0" smtClean="0"/>
              <a:t>Caused by death of melanocytes or loss of melanin production</a:t>
            </a:r>
          </a:p>
          <a:p>
            <a:r>
              <a:rPr lang="en-US" sz="2400" dirty="0" smtClean="0"/>
              <a:t>Treatment: steroid creams, depigmentation, skin transplants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620" y="2687637"/>
            <a:ext cx="5029326" cy="35607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9212" y="2687637"/>
            <a:ext cx="3535363" cy="26478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07153" y="2687637"/>
            <a:ext cx="42672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0091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599" y="0"/>
            <a:ext cx="11243733" cy="6658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7963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734" y="0"/>
            <a:ext cx="10396882" cy="1151965"/>
          </a:xfrm>
        </p:spPr>
        <p:txBody>
          <a:bodyPr/>
          <a:lstStyle/>
          <a:p>
            <a:r>
              <a:rPr lang="en-US" dirty="0" smtClean="0"/>
              <a:t>psoriasis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94734" y="427704"/>
            <a:ext cx="10394707" cy="3311189"/>
          </a:xfrm>
        </p:spPr>
        <p:txBody>
          <a:bodyPr>
            <a:normAutofit/>
          </a:bodyPr>
          <a:lstStyle/>
          <a:p>
            <a:r>
              <a:rPr lang="en-US" sz="2400" dirty="0" smtClean="0"/>
              <a:t>Skin inflames and gets covered in silver scales</a:t>
            </a:r>
          </a:p>
          <a:p>
            <a:r>
              <a:rPr lang="en-US" sz="2400" dirty="0" smtClean="0"/>
              <a:t>Cause: uncontrollable epidermal replication…genetic</a:t>
            </a:r>
          </a:p>
          <a:p>
            <a:r>
              <a:rPr lang="en-US" sz="2400" dirty="0" smtClean="0"/>
              <a:t>Treatment: drugs to inhibit communication between cells</a:t>
            </a:r>
          </a:p>
          <a:p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665" y="2641725"/>
            <a:ext cx="5683308" cy="37710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3903" y="2678642"/>
            <a:ext cx="3785537" cy="3697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5930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396882" cy="1151965"/>
          </a:xfrm>
        </p:spPr>
        <p:txBody>
          <a:bodyPr/>
          <a:lstStyle/>
          <a:p>
            <a:r>
              <a:rPr lang="en-US" dirty="0" smtClean="0"/>
              <a:t>Eczema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88442" y="389466"/>
            <a:ext cx="10394707" cy="3311189"/>
          </a:xfrm>
        </p:spPr>
        <p:txBody>
          <a:bodyPr>
            <a:normAutofit/>
          </a:bodyPr>
          <a:lstStyle/>
          <a:p>
            <a:r>
              <a:rPr lang="en-US" sz="2400" dirty="0" smtClean="0"/>
              <a:t>Epidermal dryness, flaking, redness, inflammation, blistering, and sometimes bleeding</a:t>
            </a:r>
          </a:p>
          <a:p>
            <a:r>
              <a:rPr lang="en-US" sz="2400" dirty="0" smtClean="0"/>
              <a:t>Cause: allergen or irritant that has been touched, hormone imbalances</a:t>
            </a:r>
          </a:p>
          <a:p>
            <a:r>
              <a:rPr lang="en-US" sz="2400" dirty="0" smtClean="0"/>
              <a:t>Treatment: steroid cream, moisturizer, diet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7010" y="2884848"/>
            <a:ext cx="5453986" cy="36344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8621" y="3061060"/>
            <a:ext cx="2840845" cy="3416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7094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001" y="0"/>
            <a:ext cx="10396882" cy="1151965"/>
          </a:xfrm>
        </p:spPr>
        <p:txBody>
          <a:bodyPr/>
          <a:lstStyle/>
          <a:p>
            <a:r>
              <a:rPr lang="en-US" dirty="0" smtClean="0"/>
              <a:t>Athlete’s foot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27001" y="0"/>
            <a:ext cx="10394707" cy="3311189"/>
          </a:xfrm>
        </p:spPr>
        <p:txBody>
          <a:bodyPr>
            <a:normAutofit/>
          </a:bodyPr>
          <a:lstStyle/>
          <a:p>
            <a:r>
              <a:rPr lang="en-US" sz="2400" dirty="0" smtClean="0"/>
              <a:t>Scaling, flaking, itching of skin (may be at groin)</a:t>
            </a:r>
          </a:p>
          <a:p>
            <a:r>
              <a:rPr lang="en-US" sz="2400" dirty="0" smtClean="0"/>
              <a:t>Cause: fungal infection</a:t>
            </a:r>
          </a:p>
          <a:p>
            <a:r>
              <a:rPr lang="en-US" sz="2400" dirty="0" smtClean="0"/>
              <a:t>Treatment: anti-fungal infection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3141" y="1434764"/>
            <a:ext cx="4286250" cy="37528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5467" y="2832100"/>
            <a:ext cx="4572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71690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TM04033927[[fn=Main Event]]</Template>
  <TotalTime>31</TotalTime>
  <Words>191</Words>
  <Application>Microsoft Office PowerPoint</Application>
  <PresentationFormat>Widescreen</PresentationFormat>
  <Paragraphs>33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Impact</vt:lpstr>
      <vt:lpstr>Main Event</vt:lpstr>
      <vt:lpstr>Skin diseases!</vt:lpstr>
      <vt:lpstr>acne</vt:lpstr>
      <vt:lpstr>Acne treatment</vt:lpstr>
      <vt:lpstr>baldness</vt:lpstr>
      <vt:lpstr>vitiligo</vt:lpstr>
      <vt:lpstr>PowerPoint Presentation</vt:lpstr>
      <vt:lpstr>psoriasis</vt:lpstr>
      <vt:lpstr>Eczema</vt:lpstr>
      <vt:lpstr>Athlete’s foot</vt:lpstr>
      <vt:lpstr>albinism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Skin diseases!</dc:title>
  <dc:creator>Jeana Albers</dc:creator>
  <cp:lastModifiedBy>Jeana Albers</cp:lastModifiedBy>
  <cp:revision>4</cp:revision>
  <dcterms:created xsi:type="dcterms:W3CDTF">2016-11-30T17:55:49Z</dcterms:created>
  <dcterms:modified xsi:type="dcterms:W3CDTF">2016-11-30T18:27:42Z</dcterms:modified>
</cp:coreProperties>
</file>