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70398-8231-4C8E-AD14-CBD63A9C8C7E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28858-3DF3-4B5D-9E45-F056C811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04800"/>
            <a:ext cx="7772400" cy="1470025"/>
          </a:xfrm>
        </p:spPr>
        <p:txBody>
          <a:bodyPr/>
          <a:lstStyle/>
          <a:p>
            <a:r>
              <a:rPr lang="en-US" dirty="0" smtClean="0"/>
              <a:t>Somatic Senses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4669736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048000"/>
            <a:ext cx="441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Touch</a:t>
            </a:r>
          </a:p>
          <a:p>
            <a:pPr lvl="1"/>
            <a:r>
              <a:rPr lang="en-US" dirty="0" smtClean="0"/>
              <a:t>Free nerve endings</a:t>
            </a:r>
          </a:p>
          <a:p>
            <a:pPr lvl="1"/>
            <a:r>
              <a:rPr lang="en-US" dirty="0" err="1" smtClean="0"/>
              <a:t>Meissner’s</a:t>
            </a:r>
            <a:r>
              <a:rPr lang="en-US" dirty="0" smtClean="0"/>
              <a:t> corpuscles</a:t>
            </a:r>
          </a:p>
          <a:p>
            <a:pPr lvl="1"/>
            <a:r>
              <a:rPr lang="en-US" dirty="0" err="1" smtClean="0"/>
              <a:t>Pacinian</a:t>
            </a:r>
            <a:r>
              <a:rPr lang="en-US" dirty="0" smtClean="0"/>
              <a:t> corpuscles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Temperature </a:t>
            </a:r>
          </a:p>
          <a:p>
            <a:endParaRPr lang="en-US" dirty="0" smtClean="0"/>
          </a:p>
          <a:p>
            <a:r>
              <a:rPr lang="en-US" dirty="0" smtClean="0"/>
              <a:t>Pain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990600"/>
            <a:ext cx="485347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467100"/>
            <a:ext cx="45529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</a:t>
            </a:r>
          </a:p>
          <a:p>
            <a:pPr lvl="1"/>
            <a:r>
              <a:rPr lang="en-US" dirty="0" smtClean="0"/>
              <a:t>77 to 113 degrees Fahrenheit</a:t>
            </a:r>
          </a:p>
          <a:p>
            <a:pPr lvl="2"/>
            <a:r>
              <a:rPr lang="en-US" dirty="0" smtClean="0"/>
              <a:t>Unresponsive above 113 degrees</a:t>
            </a:r>
          </a:p>
          <a:p>
            <a:pPr lvl="3"/>
            <a:r>
              <a:rPr lang="en-US" dirty="0" smtClean="0"/>
              <a:t>Pain receptors take over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Cold</a:t>
            </a:r>
          </a:p>
          <a:p>
            <a:pPr lvl="1"/>
            <a:r>
              <a:rPr lang="en-US" dirty="0" smtClean="0"/>
              <a:t>50 degrees to 68 degrees Fahrenheit</a:t>
            </a:r>
          </a:p>
          <a:p>
            <a:pPr lvl="2"/>
            <a:r>
              <a:rPr lang="en-US" dirty="0" smtClean="0"/>
              <a:t>Anything below triggers pain receptors= freezing feeling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752600"/>
            <a:ext cx="30284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Consist of free nerve endings</a:t>
            </a:r>
          </a:p>
          <a:p>
            <a:r>
              <a:rPr lang="en-US" dirty="0" smtClean="0"/>
              <a:t>None in brain</a:t>
            </a:r>
          </a:p>
          <a:p>
            <a:endParaRPr lang="en-US" dirty="0" smtClean="0"/>
          </a:p>
          <a:p>
            <a:r>
              <a:rPr lang="en-US" dirty="0" smtClean="0"/>
              <a:t>Sensitive to </a:t>
            </a:r>
          </a:p>
          <a:p>
            <a:pPr lvl="1"/>
            <a:r>
              <a:rPr lang="en-US" dirty="0" smtClean="0"/>
              <a:t>Mechanical damage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Chemicals</a:t>
            </a:r>
          </a:p>
          <a:p>
            <a:pPr lvl="1"/>
            <a:r>
              <a:rPr lang="en-US" dirty="0" smtClean="0"/>
              <a:t>Blood deficiency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VERY LITTLE ADAPTATION…so pain lingers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295400"/>
            <a:ext cx="3234513" cy="228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10000"/>
            <a:ext cx="2295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67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Somatic Senses</vt:lpstr>
      <vt:lpstr>Receptors</vt:lpstr>
      <vt:lpstr>Temperature Sensors</vt:lpstr>
      <vt:lpstr>Pain Sensors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Sense of Touch</dc:title>
  <dc:creator>Jeana</dc:creator>
  <cp:lastModifiedBy>Jeana Albers</cp:lastModifiedBy>
  <cp:revision>8</cp:revision>
  <dcterms:created xsi:type="dcterms:W3CDTF">2015-04-07T16:16:19Z</dcterms:created>
  <dcterms:modified xsi:type="dcterms:W3CDTF">2015-04-08T17:16:35Z</dcterms:modified>
</cp:coreProperties>
</file>