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70398-8231-4C8E-AD14-CBD63A9C8C7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8858-3DF3-4B5D-9E45-F056C81116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en-US" dirty="0" smtClean="0"/>
              <a:t>Sense of Smell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752600"/>
            <a:ext cx="560241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Olfactory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 err="1" smtClean="0"/>
              <a:t>Chemoreceptors</a:t>
            </a:r>
            <a:endParaRPr lang="en-US" dirty="0" smtClean="0"/>
          </a:p>
          <a:p>
            <a:pPr lvl="1"/>
            <a:r>
              <a:rPr lang="en-US" dirty="0" smtClean="0"/>
              <a:t>Need liquid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420" y="2133600"/>
            <a:ext cx="7688580" cy="452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Olfactory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962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= receptor cells and supporting cells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-Look yellow-	brown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Receptor cells have cilia!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47800"/>
            <a:ext cx="54028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Nose Knows….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10600" cy="5105400"/>
          </a:xfrm>
        </p:spPr>
        <p:txBody>
          <a:bodyPr/>
          <a:lstStyle/>
          <a:p>
            <a:r>
              <a:rPr lang="en-US" dirty="0" smtClean="0"/>
              <a:t>Information is sent to limbic system</a:t>
            </a:r>
          </a:p>
          <a:p>
            <a:pPr lvl="1"/>
            <a:r>
              <a:rPr lang="en-US" dirty="0" smtClean="0"/>
              <a:t>Emotions elicited</a:t>
            </a:r>
          </a:p>
          <a:p>
            <a:pPr lvl="1"/>
            <a:endParaRPr lang="en-US" dirty="0"/>
          </a:p>
          <a:p>
            <a:r>
              <a:rPr lang="en-US" dirty="0" smtClean="0"/>
              <a:t>Receptor cells adapt quickly</a:t>
            </a:r>
          </a:p>
          <a:p>
            <a:pPr lvl="1"/>
            <a:r>
              <a:rPr lang="en-US" dirty="0" smtClean="0"/>
              <a:t>Within a minute, might not smell the smell any more. </a:t>
            </a:r>
          </a:p>
          <a:p>
            <a:pPr lvl="2"/>
            <a:r>
              <a:rPr lang="en-US" dirty="0" smtClean="0"/>
              <a:t>Mink must be an exception…ha!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718" y="3962400"/>
            <a:ext cx="3601732" cy="270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0"/>
            <a:ext cx="1971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Olfaction Comparative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We have 12 million receptor cells</a:t>
            </a:r>
          </a:p>
          <a:p>
            <a:r>
              <a:rPr lang="en-US" dirty="0" smtClean="0"/>
              <a:t>Bloodhounds have 4 billion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e have 1 ½ inches of olfaction area, bloodhounds have 59 inches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657600"/>
            <a:ext cx="45339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648200" cy="688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detect 10,000 smells!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400800" cy="508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82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Sense of Smell</vt:lpstr>
      <vt:lpstr>Olfactory Receptors</vt:lpstr>
      <vt:lpstr>Olfactory Organs</vt:lpstr>
      <vt:lpstr>The Nose Knows….</vt:lpstr>
      <vt:lpstr>Olfaction Comparative Anatomy</vt:lpstr>
      <vt:lpstr>Slide 6</vt:lpstr>
      <vt:lpstr>We can detect 10,000 smells!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 of Touch</dc:title>
  <dc:creator>Jeana</dc:creator>
  <cp:lastModifiedBy>Jeana</cp:lastModifiedBy>
  <cp:revision>9</cp:revision>
  <dcterms:created xsi:type="dcterms:W3CDTF">2015-04-07T16:16:19Z</dcterms:created>
  <dcterms:modified xsi:type="dcterms:W3CDTF">2015-04-07T16:50:51Z</dcterms:modified>
</cp:coreProperties>
</file>