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6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0AAC8-3970-43C6-A807-FE8419F4B6CA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D336F-1A7E-4421-8291-12B8504A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3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DA415-990B-4FA3-AF0D-36150C503C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FB32-E8AD-4EFA-807A-34AE8446356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3EA4-C0AF-494F-9DF4-8F5C446D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FB32-E8AD-4EFA-807A-34AE8446356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3EA4-C0AF-494F-9DF4-8F5C446D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FB32-E8AD-4EFA-807A-34AE8446356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3EA4-C0AF-494F-9DF4-8F5C446DE7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FB32-E8AD-4EFA-807A-34AE8446356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3EA4-C0AF-494F-9DF4-8F5C446DE7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FB32-E8AD-4EFA-807A-34AE8446356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3EA4-C0AF-494F-9DF4-8F5C446D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FB32-E8AD-4EFA-807A-34AE8446356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3EA4-C0AF-494F-9DF4-8F5C446DE7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FB32-E8AD-4EFA-807A-34AE8446356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3EA4-C0AF-494F-9DF4-8F5C446D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FB32-E8AD-4EFA-807A-34AE8446356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3EA4-C0AF-494F-9DF4-8F5C446D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FB32-E8AD-4EFA-807A-34AE8446356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3EA4-C0AF-494F-9DF4-8F5C446D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FB32-E8AD-4EFA-807A-34AE8446356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3EA4-C0AF-494F-9DF4-8F5C446DE7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FB32-E8AD-4EFA-807A-34AE8446356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3EA4-C0AF-494F-9DF4-8F5C446DE7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A3FB32-E8AD-4EFA-807A-34AE8446356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F903EA4-C0AF-494F-9DF4-8F5C446DE7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docid=8TynX232ViZssM&amp;tbnid=ce9ua3gGdIMSAM:&amp;ved=0CAYQjRw&amp;url=http://users.tamuk.edu/kfjab02/Biology/AnimalPhysiology/B3408%20Systems/BIOL%203408%20Chapter%2011%20Neurons.htm&amp;ei=WO4oU8b5IceSyQH7woH4Dg&amp;bvm=bv.62922401,d.aWc&amp;psig=AFQjCNGUAwxVtNnK81_w5f-wHFebUxIiaQ&amp;ust=139527773709933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source=images&amp;cd=&amp;cad=rja&amp;uact=8&amp;docid=khbgAXudp_WvfM&amp;tbnid=D2aAk-zG0A2yPM&amp;ved=0CAgQjRw&amp;url=http://britishsciencefestival.wordpress.com/2012/08/21/it-wasnt-me-it-was-my-neurons/&amp;ei=uu4oU5mvBYOGyQGctYHACQ&amp;psig=AFQjCNF4eIbu12cggYeXc-Wk_KEHt9-NXg&amp;ust=139527788216196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dirty="0" smtClean="0"/>
              <a:t>Daily Warm-up      March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82000" cy="464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is the name of the enzyme that digests complex carbohydrates? What about the one that digests proteins?</a:t>
            </a:r>
          </a:p>
          <a:p>
            <a:endParaRPr lang="en-US" sz="2400" dirty="0" smtClean="0"/>
          </a:p>
          <a:p>
            <a:r>
              <a:rPr lang="en-US" sz="2400" dirty="0" smtClean="0"/>
              <a:t>HW:</a:t>
            </a:r>
          </a:p>
          <a:p>
            <a:r>
              <a:rPr lang="en-US" sz="2400" dirty="0" smtClean="0"/>
              <a:t>-Read 31.1</a:t>
            </a:r>
          </a:p>
          <a:p>
            <a:endParaRPr lang="en-US" sz="2400" dirty="0" smtClean="0"/>
          </a:p>
          <a:p>
            <a:r>
              <a:rPr lang="en-US" sz="2400" dirty="0" smtClean="0"/>
              <a:t>Turn in :</a:t>
            </a:r>
          </a:p>
          <a:p>
            <a:r>
              <a:rPr lang="en-US" sz="2400" dirty="0" smtClean="0"/>
              <a:t>-Homeostasis lab if haven’t already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know about the nervous system?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2057400"/>
            <a:ext cx="5791199" cy="4068763"/>
          </a:xfrm>
        </p:spPr>
        <p:txBody>
          <a:bodyPr/>
          <a:lstStyle/>
          <a:p>
            <a:r>
              <a:rPr lang="en-US" dirty="0" smtClean="0"/>
              <a:t>Central nervous system (CNS)</a:t>
            </a:r>
          </a:p>
          <a:p>
            <a:pPr lvl="1"/>
            <a:r>
              <a:rPr lang="en-US" dirty="0" smtClean="0"/>
              <a:t>Brain, spinal cord</a:t>
            </a:r>
          </a:p>
          <a:p>
            <a:pPr lvl="1"/>
            <a:r>
              <a:rPr lang="en-US" dirty="0" smtClean="0"/>
              <a:t>Processes information and forms response</a:t>
            </a:r>
          </a:p>
          <a:p>
            <a:endParaRPr lang="en-US" dirty="0" smtClean="0"/>
          </a:p>
          <a:p>
            <a:r>
              <a:rPr lang="en-US" dirty="0" smtClean="0"/>
              <a:t>Peripheral nervous system (PNS)</a:t>
            </a:r>
          </a:p>
          <a:p>
            <a:pPr lvl="1"/>
            <a:r>
              <a:rPr lang="en-US" dirty="0" smtClean="0"/>
              <a:t>Sends information to CNS</a:t>
            </a:r>
          </a:p>
          <a:p>
            <a:pPr lvl="1"/>
            <a:r>
              <a:rPr lang="en-US" dirty="0" smtClean="0"/>
              <a:t>Carries out response of CNS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Systems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86000"/>
            <a:ext cx="3124200" cy="323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419600"/>
          </a:xfrm>
        </p:spPr>
        <p:txBody>
          <a:bodyPr/>
          <a:lstStyle/>
          <a:p>
            <a:r>
              <a:rPr lang="en-US" dirty="0" smtClean="0"/>
              <a:t>Dendrite</a:t>
            </a:r>
          </a:p>
          <a:p>
            <a:endParaRPr lang="en-US" dirty="0" smtClean="0"/>
          </a:p>
          <a:p>
            <a:r>
              <a:rPr lang="en-US" dirty="0" smtClean="0"/>
              <a:t>Cell body</a:t>
            </a:r>
          </a:p>
          <a:p>
            <a:endParaRPr lang="en-US" dirty="0" smtClean="0"/>
          </a:p>
          <a:p>
            <a:r>
              <a:rPr lang="en-US" dirty="0" smtClean="0"/>
              <a:t>Axon</a:t>
            </a:r>
          </a:p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dirty="0" smtClean="0"/>
              <a:t>Myelin sheath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</a:t>
            </a:r>
            <a:endParaRPr lang="en-US" dirty="0"/>
          </a:p>
        </p:txBody>
      </p:sp>
      <p:sp>
        <p:nvSpPr>
          <p:cNvPr id="1026" name="AutoShape 2" descr="data:image/jpeg;base64,/9j/4AAQSkZJRgABAQAAAQABAAD/2wCEAAkGBxQTEhUUEhQTExUXGRoYGBYYGRgcIBgZGhsWGhcYHRgcIiggGBomIhccIjEiJSkrMC4uHh8zODMvNyktLisBCgoKDg0OGxAQGzclHSYtLDQuLCw0Lyw0NCw0NywsLiwsNCwsLC8sLDQsNywsLCwtLCwsLCwsLCwsNCwsLCwsLP/AABEIAKkBKgMBIgACEQEDEQH/xAAbAAEAAgMBAQAAAAAAAAAAAAAABQYDBAcBAv/EAEkQAAIBAwIEBAMFBQUDCgcAAAECAwAEERIhBQYxQRMiUWEUcYEjMkJSkQczU2KhJENygrE0wdIVFmODoqOys9HwFyVUc3SSk//EABoBAQADAQEBAAAAAAAAAAAAAAABAgMEBQb/xAArEQEAAgIBAwEIAQUAAAAAAAAAAQIDESEEEjFBBRMiUWFxgaHwFDKRscH/2gAMAwEAAhEDEQA/AO4UpSgUpSg8ZgBk7AdTWOC7R86HR8ddLA4/StPmMf2S4/8Asy/+Bq5Xwp4v7DJwmFTdQ2kpuPDiKhj8N5I5TgCRzMqYGc7Gg7LSuO8J5ivmt2Iu3Ys9kpcoGaKSWUJOu8CINj+78xXHXfJ3p+LXUTGGa8uFt0vpIpLrRFrWL4dJIlZhGVAMjY1afbYUHUo5QwypBG4yDnpsaRyhgCpDA9CDkH5HvXJuSnuH+EgW4nijIv5pcIitIyXWFDB0OjOvdQB3G1afDLudPg5o2cTHhUxhhWNAkkynV4YjVMZ216QQcovbIIdnpVD/AGYcWnn8bxZzcRhYSpYHUkjKxkQt4Man8PlGSpyCemb5QKUpQKUpQKUpQKUpQKUpQKUpQKUpQKUpQKUpQV/i3N0NveQ2jrIXmx51A0xlyyxhznI1lSBt1qTPGbfVo8eHVrEWnWufEIyI8Zzrxvp64qj8a5Bublr2Y3RilmdTCiaSgW3wbXWzRl1OrLHQe/esg5Ru24mvEXFoG8sTRqW/d+HpecSaf9oBJA2xowue9BcIOYLV2kVLm3ZogTIqyITGF2YsAfKB3z0rJw/jFvOXWCeGZkOHEbqxU7/eCk46Hr6GufQfs/uvCihdrZVtbe6hidC+ZjcIUBkUr9mBnJAL5O9WbgPLTW90suI1jFlBbYXOdcTOScYxpwygHrt0oLRSlKDFds4RjEqs+PKrMVBPuwViP0NZIycDUADgZAOQD3AOBke+BXte0HlKUoFKUoFKxzzKi6nYKoxuTgbnA/qcVkoI2a6YXcUefI0UjEfzK0QBz8mNSVRF4P7dbn/opx/WA/7ql6BSlKBSlKBSlKBSlKBSlKBSlKBSlKBSlKBSlKBSlKBSlKCj3PPpgkvRPAwSCeKCIhox4jSqhAZmfC/e16jgBeu+RWW0/aCkvgLDbTySTtMmhTF5DAUEhZ9ekrhwwZScjHrUhxDky3meZ2MwMzxyHS+NEsQURyptlXAUDuPbc1sWHK8UUkMgeZ3iEwDSPqLeOUMhbI/kGAMAelBARftID6PDsbthKkrxHMA1rAcSneTKgds9cjA3r2Hn5PtJQk8qN8F4USpGGBu01INRfDEkjOcAHoT1qV4ZytbBITEzssUc8SHUDlZmBkztuQV29K+Lbka2QKFMvlNowyw62YAh7e3m9fag07j9oKJA0r28iNHM8EkbyQJpdFDnzs4V8gjGknJNbXLHMxu7htO0BtbaeNSAGBmM2oMQT+Qf1pech20knilp0k8WWbWkmkgzIkcqjA2UrGvuMbEVvcv8rw2hzEZD9lHB5yD5IjIU6Ab/AGhGfQCgm69rylApSlBBwc0QvetZLr8ZVZ3ypAUDRg5PUNr2x+VvSpyqMblG46ujPliaNzgjz4Lgb/e8vcVKc63txAsU0DDSj4lQgYYMMLqPVVztkdMg9AanQqvPQm8WW2Z38Fit2smQfDKAjwwD1AdFcdcZ+VSTXs0J4TC0r+YNJOxOS4WM7MfTLZ/y1pc036XUtuYztJGI2B6oZZ4k0sOzDS4+hr7/AGm2gklSPcEw6UwSPM8gQDI7b4PsatrxH3E9w3ihuWsbjRoEqzFRnPkIBQ9BglQDjtmrTUHeQCOawRdlVnQfIQvj/wANRs3GBJfvmTw7WxjLSuWwrTOCAGOcaUUMfmf5aoLdSsdvMrqrocqwDKfUEZBrXueJRpIkJYeLIrsifmCAat+wGofrQaHHuO+BNawqodriXQd8aEAJZ/ffA+tTdc54Neve8Qt55E8PCOyx6g2lUGknI7l5B9AK6NUzGgpSlQFKUoFKUoFKUoFKVXOdY7hlgFozpJ42rYkK2iKZ1SQj+6ZkVTn83rigsdK5xa8zX2EKxSgOS6RywTM8viXUoaIyAhbfw4tG7DGCD0U1rxcycR1SSFXzpgVlNtcBIC0swmGjJMzIoQa12wwOMCg6fSqfd8cu1tLSQqEaVsTyrbzyCJdEhVhB5ZBqZUXzfd1fI17yhJdS3Ek914keq3t8QESKiOwZpMKW06sjfI1DIBO24S3/ADnt/iFt1ZndmK5VSVDAE6S/TOAfl3qZrmHM8NvBcIlq0yuJPNHGGIjZlZtUZ30v6oMgg7its8z3ZikhOkOBgysDHJGDuWMRBBbTnBG2e1X7N+BI8E51zLLHeeBBozpbUQGKuyFRq+990HI9elWyyvI5UDxOsiHoykEbddxVP5d5RilgSSbxfOMoqyOuhDuudJGpz1JOdzUtJdWvDYdAJLEs4TVqeRjuSc9vc4AFRMR6DX504jNG0UcT+GsgfUygF8qAQFzsoIJ83rit/k25aSygd38Rip83U/eIAJ7sBsT6g1QLu3u79vFRZWLndlUCPwx0iR3I8ncsPvf0q6cocDngLPPLqLKFESnKoF6EbAA9sKoHz61NoiI0N7lb/ZwPR5R+kj1L1Ecr/uW9ppx+kslS9UClKUClK9oPKUpQVvm/lw3AWa3Ph3cPmif82PwN6g5Pyz6E19ctccS+heOVAsqgpPC3Y7g7d1O/+lZea+MTWyo8UIkUk62OrCDG2dIJ39cYHeqXPxbXdLe20RRgv2q6kIlxgFQVO5K9yBuqVaKzI+L7hgs5wrjA8aGUSn8cSSICWP5kHX6HvUjd3Yu+IwMu8SuEQ/nEYaR3HquoAD/CT3q08Ss47+2VkYbgSRSY+62Nsj07EemRVR4JPpu7fWNDLI8Tr+VyjAD5Hse4Iq8T3Rv1iEsvHeMXPxUkaqCYZsxSHACK9vpOodWILlhgb9Dio3hnCrd3jkuP9nSVI1zk/E3BY4yBsyqxJJI657A1u8zo3xN0EzqIi6dd1wcZ2zgbe9eWXBTxJ1Dq0Flb4SNEbDMy41edeh2wzD3APU0mNV49RYOZeYnjEBtDFKDKyPvkHQraoww+62R13xiqpxXiUl5e20tu5gdUAOwYop1tOM9Puqu/uvrUxzPPbmJIbUqnw0yIVRcBNayJ5dsHG/TuDUfy7w1bbh9xcrk5jaOAt1ZT5dZP5pH3+QWq6jt2hschyogmuZDpSKFFz6atUjfU5UYqW5KuJ7mWe7lZljbEcMOdlVSSzY/MTsT7HsKqsdphlhj8SVjobwFI06kAVZHP4VGB944yNgTV25R5ZFoHdiplkxqCZCKASQqjvuTljufbpU5I0lYScddq9rnXNfwjcTKcVZRbC1DW4mOmIya3E5B2BlA0ADrg7VCX/OMlululpMYbcWgnha70apiZWURu0hDFAqjAjy2GU9KzQ7BSuWWkhN8ucj/5vJtnp/YAcfrX1zvxhrfisrLdxWhHDQ6mQKwkdZpiIwGOMnHQAsR0oOo0rk8/Pd35pGkiglT4QJYFBquPHWIyYJ+0JzIwXR00ebO9Y73mKWe7gSS5iVl4n4QswoDxxx+IElJzqbVsSSNJ1DGMbh1ylUjknmO6urh4pQq/DRlLnC41XPiuq6fRdEev/OtXegVBc28aa1SEoF+0l8MkpJJpHhyvkRx+Zj5MbepPap2sM9qjlC6hjG2tCfwtpZdQ98Mw+poKpw7ntSlqZo21XJwjR6dOlpDHDJpdlk0uMNgKxUHfFZbDn+CRQzRXEKERtqkEYAjmWVopCVdsIxhZfXJXbBzUn/zVs9Qf4eMMp1AgYwdbSAjHo7Mw9Cx9TWtfcJtVaO3a2iaGZFhII2xBl4Y8flGXI9DQR8v7QYk3aG4JJBWJUjDhfAhnYtmTBIEyjAOok4AOM1O8C44t0ZdEUyLG7R63CASMpKtoAYtgEfiC9R74+r3l62lJMkKMWbUSRuW0CMnI33RQpHcAVuWdmkQKxqEBZmIHTUxLMfqTmg+F4dEJTMI0EpGC+Bqx6Zqk/tLAV1ZR5jbzhsDJIXQVGB1wWOPma6BXOOar1pLqTw92QLbRDrmVjqcgd8ZGf8Jq+PyNi55qmmxBYxuMALq0gvjA6KfLCP5n3/lrwctpbRtdXx8Zhg+CpzrckBQ7tvK2TsDhR6VPXtxHw63SOJQ0jeWNM7yP1Z3PXHVmb/1FUm+lmn1EPNczqdtCM0cbegUeRDjYFskdamsb+kC03fPUapE0UZfUAzrqA8JS2gL31OTnCjqBn0q3iqZyVy1Gg8WW0MDhsoskokI23fC+RCTnpv8ALpVzqk69BEcsfu5P/wAi4/8ANc/76l6ieXPuzD0uJv6uT/vqWqApSlApSvaDylKUCoHjvLEUwLRqkU43SULjcdmx95T0IrPzDx9LTwTIPLLJ4ZbIAQaHcuxP4fJj6is/AOIG4toZ2TwzIgfRnOkNuBnvtingUa24hdWBYGLShJYo4Yx6j1aOZAdIPUhl/StO7umu3kmHhI5CAeGxbEkZLI7Egb9BjHQV1WqzzdwQsPiIF+1QeZR/exjcr7sOqn6d61reN8wlU7y7kneSTQYnmaKJVPUNhULD1AJYj1ArpdhaLDGkaDCoAoHy/wB9c2+KX7GYHKLLFJn+XUAT7Yzn6V1CmWNaglySfheqYw5YSG4aLY7Yd2k1EdyEdiKtH7QblYbeKFAAM6tI/JCMqMf4tArDztZNFPFdRELqZQSeglXPhlv5XBaM/NajWuWvr2EtG0Y1KuhuyxfaykeqltIz3Ap51Iu/LnCVtoVUAayAZW6l3x5iT33qTZgBk7AdTXtQV+fipTbr+5Qj4hh+I9RAD+hb2wO9ZIe2AN0/jt+4GRCh6P6zMD69FHpv32mXiU4yoONxkA4+XpX0owMDYDtXtB8eCuc6VznOcDr0z8/evJIFbdlVj7gHp0/1rJSg+GiUkMVBYdDgZHyPavDAudWlc7b4Gdum9ZKUEZwPgkdqJBGXZpXMkjyNqZ3IAyT6AKAANhipOlKBSlKBUTzPGfALqMtCVmX/AKs5I+q6h9alq8ZQQQdwdjQfMMgZQy7hgCD7HcV91D8rsRCYT96B2i/yrvGfqhWt3inEEgiaV84XoB1Zjsqgd2JwBQfPGuIC3gklO+lSQPVuir8ySBXNbKzlcr4KzPNFqd3iZV0vICXBZtixyfL/AKVOT8JFwpa71PIxDEB3AjIOVVMEY07b9zvUvySvhpJbdfBYYfu4kGsFz3k33PfY1z9P1+PJaaV8/wDGtsVqRuVHmu/PGxly8hKNLOSzRqux8gxsGwGAxjOT0qZu+TZ4wWTw5wTqKRl4Tk9WUaipY+u3zqL5ptovjroEZUQuyn8s5WJiB6HSuT7FqvXI934llCSdRUGMn1KErkHuNutdtrz6M1Ij5imtsGOSZ/MI2gmBfQT01Z86b7A5YHPerJw7nyNtpopI2H3innAPuoAdfqtSnM/Lkd0hOAsoBCv6/wAjfmQ9x9Rg1AcpxxXsTRXSCSSLTpkOQ+hsgecYbUpVlznfGaiZiedIT3KV2kqTvGdSm4kwdx+XOx3FTtQ3BuWoLaR5IfFBcYYNJIynHQ6WJGrbr1qZrMKUpQKUpQKUpQUX9pLgtGpAIWGdyDuOiKNv1q38Ii0QRL+WNB+igVS/2gJqn0+tq4H1arrwqYPBE46NGhH1UGrz/bA2qV8iQZ05GfTIz+lY5rtFZEZgrSEhATuxUZIHqQN6oKFx7hwhuHjx9lOGkUdg3SZPluG+pqZ5S450tZz9ooxE5/vUHTf+IBsR36/L759jHhwN3WdQP8wZT/Q1WZ4VcYYZHX0II6EEbgj1FdFa99PslfeYbdZLWdWGQY2/UAkH5ggGqdydLm7hZurW7Y/xZjY/XGa+G4pdmJoTKjqw0+IynxAp2I28rHG2SB9a1jGRoMZ0PGQY266SBgAjupGxHoaVx21MSaXjjN6wKwQ/vpM4PaNB96Vvl0A7kj3rc4dZLDGsadB3PVid2YnuxOSTVZ5U41Fqb4lhHdyHzFtlfH3ViY7FAOi9dySMmrfWExrygpSlQNbiV34UUkuiSTQpbRGNTtgZ0qvdj2FVrgHOIljkuJ2tooVKqI0dpJY2JORMAo0N08oBxvuat1YltkDlwih2ADOANTAZwC3UgZOPnQa1jxiGZ2jjfU6AFhhhgHpuQAa57b89seLlDcxfDNcNZLb+TUHCKRP+YqZA0fpuK6gahRypafDC1EX2KsHC65NQYP4gbxNWvVq3zqoK8n7QyJryKS1K/BRySXDCVW2XeIRjSC5cb76dPQ77V83fP8sCuLi0USiKGdEjm1B45pVh0lyi6ZFLdMEH1HWp2DkqxRtSwDViUMS8h8QT7yiXLHxgx3w+rHbFeQck2So8YhJV/DDapJmOImDxqHZyyorAEKCB7UH3yzxyS4e5inhSGW3kVGCSGRWDIsikMVU9G6Yr7Xmq1YKEmGXYxplJMFxp2O2w869cdakLThsccksiLh5mVpDljqZVCKcE4HlUDbFbTqCCCMg7EHuPSgqvKnNb3Mz28kaM0a6jcWzGSBiCAU1kApLvnR5tgd6tdfEEKooVFVFAwFUAAD0AGwFfdBDKfCviOizx6v8APEcN+qsP0qB4reNcs0qDMcWRAPzv915sdwNwv1PcVv8A7RDptGkQ4kiyVAO7awYyqjuSH298Vo8Ov4jbJKCI4wgznbRpGGUjsQQRivO9pZb0xxFY8/zX5dHT1ibbn0Y4rmSOIagXldtMaHqzH7oPoOpPoAatXA+GeBFpJ1OxLyP+Zz1PsOwHYAVG8uWDO3xUqlSQVhQ9Y4z1Yjs77E+gwPWrFV+i6b3Ve60fFP6+iM+Xvtx4RJ5dg+J+Jw2vrjUdJbTo16emrTtn0qURABgAADoB2r6pXcwVPnHmrwNUEIJnKg6jjCashcDq7kjZR9aieR1aC9kgk0hhEF8udymlx16nEpye+CavcllGzh2jRnX7rFQSPkeoqu818uPI63NsSk64yA2nWBkDBIIDgEjfYjY9sWifQWmlQHKnxmH+L6ZHh6tGvvq1eH5cdMd6n6qFKUoFe15SgUpSgpvO8Wme3kPRleI/PZ1H1Ct+lY+Acejhi+GuS0aqCI5d8FDnClh9x1zj6Aipbm+xuJ4xDAkJDEMZZHI8NlZSpVQCWJwe4xUDxTgbwQtLPcdNljhQKXY7KgZ9RyT3GK0iazXUiFvOH2Sea1uptYOQWSWRifUTAeIPqSPavu5nubmKFZmGUdZVc+WWNlBGxXZic9SBt1zW/wAq8BluI1MksghG3iA+ec/iKt+GPOwI3ONsDraTyfZacfDpn8++v5iTOoH3zU7rH1FWvuJTzrEkwjxG2supP2hAIXyfg65O53AxWlxC/WIDUGJY4VVGScbn6Ct2+sXt5fBdi4ILRuerKCAVb+ZcjfuCKheY4PIJQfNFnY/jDYBUfzHAx71tHFN0J3EcNux4nHKSFJDDcowKsB64PUe4rcqnTXI0iVDhoyDvsVOQGRh1GRsQattxLpXOCegCjqxJAVR7kkCmLJ3xypiyd8c+X1LGrAhgGXuCAR/Wo/h8uq5hhhml8IrI0iLI+ghQAuk+oYjZTVv4VygGw94RI3UQg/Zp7H+Kfc7egqZ4pwGCdUDppMZzGyHS0Z6eUjp8uhrn6m05KTWvE/NrExE8qdft4ThU+IG2ciaTf2HUZ+dS0UlymDHcF/5JlDfTWuGB996yScPuoumi6XsQRHJ9R9xj7jHyrXe/K/fguU/6pm/qmqvnrR1mKeN/7dvdhvHjSUseYxqWO4jMDscK2dUbn0D9ifRgPrU9XPuLtNcxNDawysz7Mzo0QRe7AyDd/wAoA679q94IbmWFXmu5wxJ8qGMaACQEJC7uMbn1zXdTrLUxd+eNc6c84om2qS6BSqO15JG2gXsgbbZ0jf5AnSMfrW+nErxOvw8w9MNGf18wz9BV6+0ME+Z194RPT5I9FppUPZ8xwtGzSMIGQ4kR2AKnqP8AED1BHWtduaAf3UFxIOzFQgP/AO5B/pXTOWlY3MxpnFZnjSwUqtNxy6P3beNR/PL/AMCmsZ4veL5ikEgHWNdQYjvpY7Z9ARv6isZ63BE67lvc3+SxXt7HCheV1RR3Y4+nufaqrxTmR5NkJtoj/eMuZHHqif3a/wAzb+1Q3A+O/wDKFzLK6qFjSPwUzkxhteosOglyMHHTGK3OLrDK2geJJMRgJCfN6gk9EHu2BXL1PV3jJ7mkfmOZ/DbDipruv4LzgtoY2MyKy41NI5LN6htZ3B7jHepLk/liBLeF3hzL98mTJJYk4kYHYSEYJOM1p2nCriJkkvU+KRcFViH7oj8TR7eMw/MOnZe9W+xvo5l1ROrjocdj6EdVPsa36Pp744mck7mf5/lnlvFp+GGzSlK7WJSlKBSlKBSlKBSlKBSlKBSlKBVE4jwy5vr1kmRo7WJsK2wDJpGrTuSzsSV1bYXONzVv4nxWG3XXNIsY7ZO59gOrH5VULjn0ysEtY8Bs4llDYOOulR97Ge5FWrE74F4UKigDCqowOwAHT5CoO65vtlJVGadh+GJS/wD2vuj9aoPEbqSWRWnkaaIM4bXsuUXU2iNcLhcgEnO5xVt4FyoroJLtc6hlYMkJGvbUo++/rnYdB727YjyIniF89xIJpFEaopVEznSCQWZm6ajpGw2GOpqGSZZHEsjKsSn7EMQNZ7ykH/s/r3FTPNvBLd45/AjEKwqTJLGSNcn4YBjZhkjVn2Hc4z8swob0B0VswEDIBxpdemenWtK3iK8R4ShWitpZA32LyDocgnbcfPFZp1doRK0ciQk6lmXDaCreV2UbrgjOSCPWrxzHwNJYHEaIsq+eNgoBDruu47HofYmoDknjioBBJ5Y5CWhY9Mvu0JPZgxOM9c47VHvZmNxBtt8L5ywALpcek8QLIw9Soyyf1HvVos7uOVQ0Tq6nupBH9Kq/H+S9SubN/AZs5j30MeuQBvGT7bHuKj+VOAIZiZbOeyuI8EvFLIIph6gq2G91YZrK3b6IX+lKVUKg+IcuhnaSBzBI27YAKOfVkPf3GDU5Sq3pW8atG4TEzHMKVPwicPqe2SVvzRyhQ2OhKPjB+p+dZ/7T/wDSS/8A9Iv+KrdSuOfZ2CfT9tv6jJ83PL7lGa4l+KaNUdPC0QtoLSeEzNvINkyW269Bmt7/AJYiziRvBfukvkYfrsw9wSKutfDxK33gD8wDTN0GPJWsb1rwiue1ZmXOpLiDxvE+Lj+9nAbJ/wAIwdx7YqYimml/2eFj/wBJLmNB74Pnb6D61K8yxKI4sAD7eHsP4gqbrOvszHv4p3+l7dVeyCs+VbcRIksccrLklyo3ZiWY+wyelStnZRxDTEiRj0UAf6da2KV6MREeHMVG33Bo5G8RS0Uv8WM4b5N2cezA1m4xdtDBLKkbTOiMyxL1cgEhR13PToarnC+eUdDriZpNbqIoFkkbSiq7M0bojxkagNJXJJGnVkVIlfj54NrhPFT+NEDt7vFuR81yPYVKWl0kqh42V1PQqciq5HzvEJJI5UlQo7gNpJDKjQqzZOMafGQsOwz6EVGzcw2T654DPG6gM7xKACDJLGPEBOgg+C5Bb8ODkZGQvdKrMfPNqxAAmwV1B/DIU/2f4oLk9G8LzYPpitq15rgeCec+IiQbyB0IYDw0lB07k5R1I770E5Sqxc8820bIkqzxO2fJJGVIUMi699mXLj7mrv8AlONnlvmA3TupjCaY43yGznxHuEx0HTwQc/ze24T1KUoFKUoFKV7QeUpSgg7vlS1luDcSoZHIAw7MVAHohOkfpVJuOIG8uisAK5xFb7YUQ7l7gD8pIOD30p61euareaWEQw5HjMI5JAQPDiOTKw3B1FQVGOhYHtWax4HBDK0saaXMaRZycLHHnQqjoo37ddqtW2p2KQ9mj30NvGPsYSsQ9xGPGmJPcswQH1waufGLxywt4DiVxln6+DH0Mh/m7KO59gagLngCWdzFcQZLMJk8IszNNNMyuGyTgBcPk9lNZTxIwl4LVfjL9zqlbpHGxGxlk6RoowFQZYjt1NRM7GvzfPHDElpHsiASy75OhTqUE92dhnfrg1o8Bhlh4jbrOQWmhkkQAY05CaovfTpXfvqNRiWj/EmCWZZ3aaESuFAzITrkAG50BQo3+VdJvuEpLNBMSQ0BcrjvrQowPtvn5gVeZ1ERAkK5XdwkPeR+EXghmIdsg6RIqzDyddI8TcjpttXVKh+B8HMMl3IxBNxN4mOoCiOONR88Jv8AOq1tNZ4Fa4RzHJbALKWnt+z9XjHbP8VPceYe9Xi1uUkQPGyujDIZTkEfOqZbcvQQXrRTQrLDOM25ddYhZcl4BkYQH76n/EOwq08J4NBbBhbxrErtqZVzjV3IXoPpS0xM8DfpSlVClKUClKUClKUEPzR+6T2mhP8A3i1MVocasmlj0qQDrRt/5XVj/pW/QKUpQa/ELKOeN4pVDxuCrKehB6iod+S7MqVaN2ySzOZpi7alCMGlL63UqoUqSRgAYqwUoIiTlq1bVmIHUsqkZbBWcIJRjOMN4a/LG2KwScnWRUr4IALo50s6nVHH4KEEEEYTy4Gxyc9TU9SghYuVLRVCCLyruBqf+B8N1z/C8n9eu9bC8Ct9E0fhgpOAJVJYhwI0iHU7eRFG2Omeu9SVKCBj5PtAVISQMpJ1+NNrbJUkSPr1SrlF8rkjYVIcO4RDASYk0llVTuTlVLso3PYyN+tb1KBSlKBSlKBSlKBShNY1uEO4ZTuR1HUbkfPFBkrDe3SxI0kh0qoyT/76n2rFfcTihjeSR1CRoZHPUhFGS2lckjHoK+pxE+z6G0lWwceVvwHHY+lBo8JtWZzczjTIwwiH+5jO+n/Gdix+Q7VKRxKudIAycnAAyfU+przx1yBqXJyAMjcjqB64rJQQkfKtsskcqR6HjkeXUDuzSBg2tjuw82fbAqbpSgUpSgUpSgUpSgUpSgUpSgVU77n6CJpA0NyRH4upwiFdMDqk7jz5KoWUnbJzsCcirZUVNy7bOGDRKQ4lVt23E7K0w6/iKKT8qCLvOe7eNipSYsGdCoVAQ6y+EqkswA17spJwVUkkdDji52RmB0MsZYAZU6sfDS3DAqSNLDwiO4/XNbsXKUBe5eUeK1zIkjHAUr4QAhClMMCuPvZzkmtpeW7UADwVwOm7fw3hz166HZc+5PXeg94Bx1LpXKJLGUYKyyAA+ZEkU7EjBV1PXPYgGpWtazsI4tXhqF16S3XcqiovX0VFH0rZoFKUoFKUoFKUoFKUoFKUoFKUoFe15XtBgvYNcbpnGpWXPpkEZ/rVMHILRoot5Yoirq4zCSu1o1o/lDrknUXznrjOavVKCgt+zxtMyeLb4kiZA5twZVZrZLfaUv8Auxp1aQAe2cdX/wAPGDzus0eXZnR2jkLBmniuAHPihXQNEF2VTjG4xvfqUFBj/Z/J41vM1xEXjkeRyIT5i9y9yVUGQqq5fTuGI6g1fqUoFKUoFKUoFKUoFKUoFKUoFKUoFKUoFKUoFKUoFKUoFKUoFKUoFKUoFKUoFKUoFKUo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66008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TEhUUEhQTExUXGRoYGBYYGRgcIBgZGhsWGhcYHRgcIiggGBomIhccIjEiJSkrMC4uHh8zODMvNyktLisBCgoKDg0OGxAQGzclHSYtLDQuLCw0Lyw0NCw0NywsLiwsNCwsLC8sLDQsNywsLCwtLCwsLCwsLCwsNCwsLCwsLP/AABEIAKkBKgMBIgACEQEDEQH/xAAbAAEAAgMBAQAAAAAAAAAAAAAABQYDBAcBAv/EAEkQAAIBAwIEBAMFBQUDCgcAAAECAwAEERIhBQYxQRMiUWEUcYEjMkJSkQczU2KhJENygrE0wdIVFmODoqOys9HwFyVUc3SSk//EABoBAQADAQEBAAAAAAAAAAAAAAABAgMEBQb/xAArEQEAAgIBAwEIAQUAAAAAAAAAAQIDESEEEjFBBRMiUWFxgaHwFDKRscH/2gAMAwEAAhEDEQA/AO4UpSgUpSg8ZgBk7AdTWOC7R86HR8ddLA4/StPmMf2S4/8Asy/+Bq5Xwp4v7DJwmFTdQ2kpuPDiKhj8N5I5TgCRzMqYGc7Gg7LSuO8J5ivmt2Iu3Ys9kpcoGaKSWUJOu8CINj+78xXHXfJ3p+LXUTGGa8uFt0vpIpLrRFrWL4dJIlZhGVAMjY1afbYUHUo5QwypBG4yDnpsaRyhgCpDA9CDkH5HvXJuSnuH+EgW4nijIv5pcIitIyXWFDB0OjOvdQB3G1afDLudPg5o2cTHhUxhhWNAkkynV4YjVMZ216QQcovbIIdnpVD/AGYcWnn8bxZzcRhYSpYHUkjKxkQt4Man8PlGSpyCemb5QKUpQKUpQKUpQKUpQKUpQKUpQKUpQKUpQKUpQV/i3N0NveQ2jrIXmx51A0xlyyxhznI1lSBt1qTPGbfVo8eHVrEWnWufEIyI8Zzrxvp64qj8a5Bublr2Y3RilmdTCiaSgW3wbXWzRl1OrLHQe/esg5Ru24mvEXFoG8sTRqW/d+HpecSaf9oBJA2xowue9BcIOYLV2kVLm3ZogTIqyITGF2YsAfKB3z0rJw/jFvOXWCeGZkOHEbqxU7/eCk46Hr6GufQfs/uvCihdrZVtbe6hidC+ZjcIUBkUr9mBnJAL5O9WbgPLTW90suI1jFlBbYXOdcTOScYxpwygHrt0oLRSlKDFds4RjEqs+PKrMVBPuwViP0NZIycDUADgZAOQD3AOBke+BXte0HlKUoFKUoFKxzzKi6nYKoxuTgbnA/qcVkoI2a6YXcUefI0UjEfzK0QBz8mNSVRF4P7dbn/opx/WA/7ql6BSlKBSlKBSlKBSlKBSlKBSlKBSlKBSlKBSlKBSlKBSlKCj3PPpgkvRPAwSCeKCIhox4jSqhAZmfC/e16jgBeu+RWW0/aCkvgLDbTySTtMmhTF5DAUEhZ9ekrhwwZScjHrUhxDky3meZ2MwMzxyHS+NEsQURyptlXAUDuPbc1sWHK8UUkMgeZ3iEwDSPqLeOUMhbI/kGAMAelBARftID6PDsbthKkrxHMA1rAcSneTKgds9cjA3r2Hn5PtJQk8qN8F4USpGGBu01INRfDEkjOcAHoT1qV4ZytbBITEzssUc8SHUDlZmBkztuQV29K+Lbka2QKFMvlNowyw62YAh7e3m9fag07j9oKJA0r28iNHM8EkbyQJpdFDnzs4V8gjGknJNbXLHMxu7htO0BtbaeNSAGBmM2oMQT+Qf1pech20knilp0k8WWbWkmkgzIkcqjA2UrGvuMbEVvcv8rw2hzEZD9lHB5yD5IjIU6Ab/AGhGfQCgm69rylApSlBBwc0QvetZLr8ZVZ3ypAUDRg5PUNr2x+VvSpyqMblG46ujPliaNzgjz4Lgb/e8vcVKc63txAsU0DDSj4lQgYYMMLqPVVztkdMg9AanQqvPQm8WW2Z38Fit2smQfDKAjwwD1AdFcdcZ+VSTXs0J4TC0r+YNJOxOS4WM7MfTLZ/y1pc036XUtuYztJGI2B6oZZ4k0sOzDS4+hr7/AGm2gklSPcEw6UwSPM8gQDI7b4PsatrxH3E9w3ihuWsbjRoEqzFRnPkIBQ9BglQDjtmrTUHeQCOawRdlVnQfIQvj/wANRs3GBJfvmTw7WxjLSuWwrTOCAGOcaUUMfmf5aoLdSsdvMrqrocqwDKfUEZBrXueJRpIkJYeLIrsifmCAat+wGofrQaHHuO+BNawqodriXQd8aEAJZ/ffA+tTdc54Neve8Qt55E8PCOyx6g2lUGknI7l5B9AK6NUzGgpSlQFKUoFKUoFKUoFKVXOdY7hlgFozpJ42rYkK2iKZ1SQj+6ZkVTn83rigsdK5xa8zX2EKxSgOS6RywTM8viXUoaIyAhbfw4tG7DGCD0U1rxcycR1SSFXzpgVlNtcBIC0swmGjJMzIoQa12wwOMCg6fSqfd8cu1tLSQqEaVsTyrbzyCJdEhVhB5ZBqZUXzfd1fI17yhJdS3Ek914keq3t8QESKiOwZpMKW06sjfI1DIBO24S3/ADnt/iFt1ZndmK5VSVDAE6S/TOAfl3qZrmHM8NvBcIlq0yuJPNHGGIjZlZtUZ30v6oMgg7its8z3ZikhOkOBgysDHJGDuWMRBBbTnBG2e1X7N+BI8E51zLLHeeBBozpbUQGKuyFRq+990HI9elWyyvI5UDxOsiHoykEbddxVP5d5RilgSSbxfOMoqyOuhDuudJGpz1JOdzUtJdWvDYdAJLEs4TVqeRjuSc9vc4AFRMR6DX504jNG0UcT+GsgfUygF8qAQFzsoIJ83rit/k25aSygd38Rip83U/eIAJ7sBsT6g1QLu3u79vFRZWLndlUCPwx0iR3I8ncsPvf0q6cocDngLPPLqLKFESnKoF6EbAA9sKoHz61NoiI0N7lb/ZwPR5R+kj1L1Ecr/uW9ppx+kslS9UClKUClK9oPKUpQVvm/lw3AWa3Ph3cPmif82PwN6g5Pyz6E19ctccS+heOVAsqgpPC3Y7g7d1O/+lZea+MTWyo8UIkUk62OrCDG2dIJ39cYHeqXPxbXdLe20RRgv2q6kIlxgFQVO5K9yBuqVaKzI+L7hgs5wrjA8aGUSn8cSSICWP5kHX6HvUjd3Yu+IwMu8SuEQ/nEYaR3HquoAD/CT3q08Ss47+2VkYbgSRSY+62Nsj07EemRVR4JPpu7fWNDLI8Tr+VyjAD5Hse4Iq8T3Rv1iEsvHeMXPxUkaqCYZsxSHACK9vpOodWILlhgb9Dio3hnCrd3jkuP9nSVI1zk/E3BY4yBsyqxJJI657A1u8zo3xN0EzqIi6dd1wcZ2zgbe9eWXBTxJ1Dq0Flb4SNEbDMy41edeh2wzD3APU0mNV49RYOZeYnjEBtDFKDKyPvkHQraoww+62R13xiqpxXiUl5e20tu5gdUAOwYop1tOM9Puqu/uvrUxzPPbmJIbUqnw0yIVRcBNayJ5dsHG/TuDUfy7w1bbh9xcrk5jaOAt1ZT5dZP5pH3+QWq6jt2hschyogmuZDpSKFFz6atUjfU5UYqW5KuJ7mWe7lZljbEcMOdlVSSzY/MTsT7HsKqsdphlhj8SVjobwFI06kAVZHP4VGB944yNgTV25R5ZFoHdiplkxqCZCKASQqjvuTljufbpU5I0lYScddq9rnXNfwjcTKcVZRbC1DW4mOmIya3E5B2BlA0ADrg7VCX/OMlululpMYbcWgnha70apiZWURu0hDFAqjAjy2GU9KzQ7BSuWWkhN8ucj/5vJtnp/YAcfrX1zvxhrfisrLdxWhHDQ6mQKwkdZpiIwGOMnHQAsR0oOo0rk8/Pd35pGkiglT4QJYFBquPHWIyYJ+0JzIwXR00ebO9Y73mKWe7gSS5iVl4n4QswoDxxx+IElJzqbVsSSNJ1DGMbh1ylUjknmO6urh4pQq/DRlLnC41XPiuq6fRdEev/OtXegVBc28aa1SEoF+0l8MkpJJpHhyvkRx+Zj5MbepPap2sM9qjlC6hjG2tCfwtpZdQ98Mw+poKpw7ntSlqZo21XJwjR6dOlpDHDJpdlk0uMNgKxUHfFZbDn+CRQzRXEKERtqkEYAjmWVopCVdsIxhZfXJXbBzUn/zVs9Qf4eMMp1AgYwdbSAjHo7Mw9Cx9TWtfcJtVaO3a2iaGZFhII2xBl4Y8flGXI9DQR8v7QYk3aG4JJBWJUjDhfAhnYtmTBIEyjAOok4AOM1O8C44t0ZdEUyLG7R63CASMpKtoAYtgEfiC9R74+r3l62lJMkKMWbUSRuW0CMnI33RQpHcAVuWdmkQKxqEBZmIHTUxLMfqTmg+F4dEJTMI0EpGC+Bqx6Zqk/tLAV1ZR5jbzhsDJIXQVGB1wWOPma6BXOOar1pLqTw92QLbRDrmVjqcgd8ZGf8Jq+PyNi55qmmxBYxuMALq0gvjA6KfLCP5n3/lrwctpbRtdXx8Zhg+CpzrckBQ7tvK2TsDhR6VPXtxHw63SOJQ0jeWNM7yP1Z3PXHVmb/1FUm+lmn1EPNczqdtCM0cbegUeRDjYFskdamsb+kC03fPUapE0UZfUAzrqA8JS2gL31OTnCjqBn0q3iqZyVy1Gg8WW0MDhsoskokI23fC+RCTnpv8ALpVzqk69BEcsfu5P/wAi4/8ANc/76l6ieXPuzD0uJv6uT/vqWqApSlApSvaDylKUCoHjvLEUwLRqkU43SULjcdmx95T0IrPzDx9LTwTIPLLJ4ZbIAQaHcuxP4fJj6is/AOIG4toZ2TwzIgfRnOkNuBnvtingUa24hdWBYGLShJYo4Yx6j1aOZAdIPUhl/StO7umu3kmHhI5CAeGxbEkZLI7Egb9BjHQV1WqzzdwQsPiIF+1QeZR/exjcr7sOqn6d61reN8wlU7y7kneSTQYnmaKJVPUNhULD1AJYj1ArpdhaLDGkaDCoAoHy/wB9c2+KX7GYHKLLFJn+XUAT7Yzn6V1CmWNaglySfheqYw5YSG4aLY7Yd2k1EdyEdiKtH7QblYbeKFAAM6tI/JCMqMf4tArDztZNFPFdRELqZQSeglXPhlv5XBaM/NajWuWvr2EtG0Y1KuhuyxfaykeqltIz3Ap51Iu/LnCVtoVUAayAZW6l3x5iT33qTZgBk7AdTXtQV+fipTbr+5Qj4hh+I9RAD+hb2wO9ZIe2AN0/jt+4GRCh6P6zMD69FHpv32mXiU4yoONxkA4+XpX0owMDYDtXtB8eCuc6VznOcDr0z8/evJIFbdlVj7gHp0/1rJSg+GiUkMVBYdDgZHyPavDAudWlc7b4Gdum9ZKUEZwPgkdqJBGXZpXMkjyNqZ3IAyT6AKAANhipOlKBSlKBUTzPGfALqMtCVmX/AKs5I+q6h9alq8ZQQQdwdjQfMMgZQy7hgCD7HcV91D8rsRCYT96B2i/yrvGfqhWt3inEEgiaV84XoB1Zjsqgd2JwBQfPGuIC3gklO+lSQPVuir8ySBXNbKzlcr4KzPNFqd3iZV0vICXBZtixyfL/AKVOT8JFwpa71PIxDEB3AjIOVVMEY07b9zvUvySvhpJbdfBYYfu4kGsFz3k33PfY1z9P1+PJaaV8/wDGtsVqRuVHmu/PGxly8hKNLOSzRqux8gxsGwGAxjOT0qZu+TZ4wWTw5wTqKRl4Tk9WUaipY+u3zqL5ptovjroEZUQuyn8s5WJiB6HSuT7FqvXI934llCSdRUGMn1KErkHuNutdtrz6M1Ij5imtsGOSZ/MI2gmBfQT01Z86b7A5YHPerJw7nyNtpopI2H3innAPuoAdfqtSnM/Lkd0hOAsoBCv6/wAjfmQ9x9Rg1AcpxxXsTRXSCSSLTpkOQ+hsgecYbUpVlznfGaiZiedIT3KV2kqTvGdSm4kwdx+XOx3FTtQ3BuWoLaR5IfFBcYYNJIynHQ6WJGrbr1qZrMKUpQKUpQKUpQUX9pLgtGpAIWGdyDuOiKNv1q38Ii0QRL+WNB+igVS/2gJqn0+tq4H1arrwqYPBE46NGhH1UGrz/bA2qV8iQZ05GfTIz+lY5rtFZEZgrSEhATuxUZIHqQN6oKFx7hwhuHjx9lOGkUdg3SZPluG+pqZ5S450tZz9ooxE5/vUHTf+IBsR36/L759jHhwN3WdQP8wZT/Q1WZ4VcYYZHX0II6EEbgj1FdFa99PslfeYbdZLWdWGQY2/UAkH5ggGqdydLm7hZurW7Y/xZjY/XGa+G4pdmJoTKjqw0+IynxAp2I28rHG2SB9a1jGRoMZ0PGQY266SBgAjupGxHoaVx21MSaXjjN6wKwQ/vpM4PaNB96Vvl0A7kj3rc4dZLDGsadB3PVid2YnuxOSTVZ5U41Fqb4lhHdyHzFtlfH3ViY7FAOi9dySMmrfWExrygpSlQNbiV34UUkuiSTQpbRGNTtgZ0qvdj2FVrgHOIljkuJ2tooVKqI0dpJY2JORMAo0N08oBxvuat1YltkDlwih2ADOANTAZwC3UgZOPnQa1jxiGZ2jjfU6AFhhhgHpuQAa57b89seLlDcxfDNcNZLb+TUHCKRP+YqZA0fpuK6gahRypafDC1EX2KsHC65NQYP4gbxNWvVq3zqoK8n7QyJryKS1K/BRySXDCVW2XeIRjSC5cb76dPQ77V83fP8sCuLi0USiKGdEjm1B45pVh0lyi6ZFLdMEH1HWp2DkqxRtSwDViUMS8h8QT7yiXLHxgx3w+rHbFeQck2So8YhJV/DDapJmOImDxqHZyyorAEKCB7UH3yzxyS4e5inhSGW3kVGCSGRWDIsikMVU9G6Yr7Xmq1YKEmGXYxplJMFxp2O2w869cdakLThsccksiLh5mVpDljqZVCKcE4HlUDbFbTqCCCMg7EHuPSgqvKnNb3Mz28kaM0a6jcWzGSBiCAU1kApLvnR5tgd6tdfEEKooVFVFAwFUAAD0AGwFfdBDKfCviOizx6v8APEcN+qsP0qB4reNcs0qDMcWRAPzv915sdwNwv1PcVv8A7RDptGkQ4kiyVAO7awYyqjuSH298Vo8Ov4jbJKCI4wgznbRpGGUjsQQRivO9pZb0xxFY8/zX5dHT1ibbn0Y4rmSOIagXldtMaHqzH7oPoOpPoAatXA+GeBFpJ1OxLyP+Zz1PsOwHYAVG8uWDO3xUqlSQVhQ9Y4z1Yjs77E+gwPWrFV+i6b3Ve60fFP6+iM+Xvtx4RJ5dg+J+Jw2vrjUdJbTo16emrTtn0qURABgAADoB2r6pXcwVPnHmrwNUEIJnKg6jjCashcDq7kjZR9aieR1aC9kgk0hhEF8udymlx16nEpye+CavcllGzh2jRnX7rFQSPkeoqu818uPI63NsSk64yA2nWBkDBIIDgEjfYjY9sWifQWmlQHKnxmH+L6ZHh6tGvvq1eH5cdMd6n6qFKUoFe15SgUpSgpvO8Wme3kPRleI/PZ1H1Ct+lY+Acejhi+GuS0aqCI5d8FDnClh9x1zj6Aipbm+xuJ4xDAkJDEMZZHI8NlZSpVQCWJwe4xUDxTgbwQtLPcdNljhQKXY7KgZ9RyT3GK0iazXUiFvOH2Sea1uptYOQWSWRifUTAeIPqSPavu5nubmKFZmGUdZVc+WWNlBGxXZic9SBt1zW/wAq8BluI1MksghG3iA+ec/iKt+GPOwI3ONsDraTyfZacfDpn8++v5iTOoH3zU7rH1FWvuJTzrEkwjxG2supP2hAIXyfg65O53AxWlxC/WIDUGJY4VVGScbn6Ct2+sXt5fBdi4ILRuerKCAVb+ZcjfuCKheY4PIJQfNFnY/jDYBUfzHAx71tHFN0J3EcNux4nHKSFJDDcowKsB64PUe4rcqnTXI0iVDhoyDvsVOQGRh1GRsQattxLpXOCegCjqxJAVR7kkCmLJ3xypiyd8c+X1LGrAhgGXuCAR/Wo/h8uq5hhhml8IrI0iLI+ghQAuk+oYjZTVv4VygGw94RI3UQg/Zp7H+Kfc7egqZ4pwGCdUDppMZzGyHS0Z6eUjp8uhrn6m05KTWvE/NrExE8qdft4ThU+IG2ciaTf2HUZ+dS0UlymDHcF/5JlDfTWuGB996yScPuoumi6XsQRHJ9R9xj7jHyrXe/K/fguU/6pm/qmqvnrR1mKeN/7dvdhvHjSUseYxqWO4jMDscK2dUbn0D9ifRgPrU9XPuLtNcxNDawysz7Mzo0QRe7AyDd/wAoA679q94IbmWFXmu5wxJ8qGMaACQEJC7uMbn1zXdTrLUxd+eNc6c84om2qS6BSqO15JG2gXsgbbZ0jf5AnSMfrW+nErxOvw8w9MNGf18wz9BV6+0ME+Z194RPT5I9FppUPZ8xwtGzSMIGQ4kR2AKnqP8AED1BHWtduaAf3UFxIOzFQgP/AO5B/pXTOWlY3MxpnFZnjSwUqtNxy6P3beNR/PL/AMCmsZ4veL5ikEgHWNdQYjvpY7Z9ARv6isZ63BE67lvc3+SxXt7HCheV1RR3Y4+nufaqrxTmR5NkJtoj/eMuZHHqif3a/wAzb+1Q3A+O/wDKFzLK6qFjSPwUzkxhteosOglyMHHTGK3OLrDK2geJJMRgJCfN6gk9EHu2BXL1PV3jJ7mkfmOZ/DbDipruv4LzgtoY2MyKy41NI5LN6htZ3B7jHepLk/liBLeF3hzL98mTJJYk4kYHYSEYJOM1p2nCriJkkvU+KRcFViH7oj8TR7eMw/MOnZe9W+xvo5l1ROrjocdj6EdVPsa36Pp744mck7mf5/lnlvFp+GGzSlK7WJSlKBSlKBSlKBSlKBSlKBSlKBVE4jwy5vr1kmRo7WJsK2wDJpGrTuSzsSV1bYXONzVv4nxWG3XXNIsY7ZO59gOrH5VULjn0ysEtY8Bs4llDYOOulR97Ge5FWrE74F4UKigDCqowOwAHT5CoO65vtlJVGadh+GJS/wD2vuj9aoPEbqSWRWnkaaIM4bXsuUXU2iNcLhcgEnO5xVt4FyoroJLtc6hlYMkJGvbUo++/rnYdB727YjyIniF89xIJpFEaopVEznSCQWZm6ajpGw2GOpqGSZZHEsjKsSn7EMQNZ7ykH/s/r3FTPNvBLd45/AjEKwqTJLGSNcn4YBjZhkjVn2Hc4z8swob0B0VswEDIBxpdemenWtK3iK8R4ShWitpZA32LyDocgnbcfPFZp1doRK0ciQk6lmXDaCreV2UbrgjOSCPWrxzHwNJYHEaIsq+eNgoBDruu47HofYmoDknjioBBJ5Y5CWhY9Mvu0JPZgxOM9c47VHvZmNxBtt8L5ywALpcek8QLIw9Soyyf1HvVos7uOVQ0Tq6nupBH9Kq/H+S9SubN/AZs5j30MeuQBvGT7bHuKj+VOAIZiZbOeyuI8EvFLIIph6gq2G91YZrK3b6IX+lKVUKg+IcuhnaSBzBI27YAKOfVkPf3GDU5Sq3pW8atG4TEzHMKVPwicPqe2SVvzRyhQ2OhKPjB+p+dZ/7T/wDSS/8A9Iv+KrdSuOfZ2CfT9tv6jJ83PL7lGa4l+KaNUdPC0QtoLSeEzNvINkyW269Bmt7/AJYiziRvBfukvkYfrsw9wSKutfDxK33gD8wDTN0GPJWsb1rwiue1ZmXOpLiDxvE+Lj+9nAbJ/wAIwdx7YqYimml/2eFj/wBJLmNB74Pnb6D61K8yxKI4sAD7eHsP4gqbrOvszHv4p3+l7dVeyCs+VbcRIksccrLklyo3ZiWY+wyelStnZRxDTEiRj0UAf6da2KV6MREeHMVG33Bo5G8RS0Uv8WM4b5N2cezA1m4xdtDBLKkbTOiMyxL1cgEhR13PToarnC+eUdDriZpNbqIoFkkbSiq7M0bojxkagNJXJJGnVkVIlfj54NrhPFT+NEDt7vFuR81yPYVKWl0kqh42V1PQqciq5HzvEJJI5UlQo7gNpJDKjQqzZOMafGQsOwz6EVGzcw2T654DPG6gM7xKACDJLGPEBOgg+C5Bb8ODkZGQvdKrMfPNqxAAmwV1B/DIU/2f4oLk9G8LzYPpitq15rgeCec+IiQbyB0IYDw0lB07k5R1I770E5Sqxc8820bIkqzxO2fJJGVIUMi699mXLj7mrv8AlONnlvmA3TupjCaY43yGznxHuEx0HTwQc/ze24T1KUoFKUoFKV7QeUpSgg7vlS1luDcSoZHIAw7MVAHohOkfpVJuOIG8uisAK5xFb7YUQ7l7gD8pIOD30p61euareaWEQw5HjMI5JAQPDiOTKw3B1FQVGOhYHtWax4HBDK0saaXMaRZycLHHnQqjoo37ddqtW2p2KQ9mj30NvGPsYSsQ9xGPGmJPcswQH1waufGLxywt4DiVxln6+DH0Mh/m7KO59gagLngCWdzFcQZLMJk8IszNNNMyuGyTgBcPk9lNZTxIwl4LVfjL9zqlbpHGxGxlk6RoowFQZYjt1NRM7GvzfPHDElpHsiASy75OhTqUE92dhnfrg1o8Bhlh4jbrOQWmhkkQAY05CaovfTpXfvqNRiWj/EmCWZZ3aaESuFAzITrkAG50BQo3+VdJvuEpLNBMSQ0BcrjvrQowPtvn5gVeZ1ERAkK5XdwkPeR+EXghmIdsg6RIqzDyddI8TcjpttXVKh+B8HMMl3IxBNxN4mOoCiOONR88Jv8AOq1tNZ4Fa4RzHJbALKWnt+z9XjHbP8VPceYe9Xi1uUkQPGyujDIZTkEfOqZbcvQQXrRTQrLDOM25ddYhZcl4BkYQH76n/EOwq08J4NBbBhbxrErtqZVzjV3IXoPpS0xM8DfpSlVClKUClKUClKUEPzR+6T2mhP8A3i1MVocasmlj0qQDrRt/5XVj/pW/QKUpQa/ELKOeN4pVDxuCrKehB6iod+S7MqVaN2ySzOZpi7alCMGlL63UqoUqSRgAYqwUoIiTlq1bVmIHUsqkZbBWcIJRjOMN4a/LG2KwScnWRUr4IALo50s6nVHH4KEEEEYTy4Gxyc9TU9SghYuVLRVCCLyruBqf+B8N1z/C8n9eu9bC8Ct9E0fhgpOAJVJYhwI0iHU7eRFG2Omeu9SVKCBj5PtAVISQMpJ1+NNrbJUkSPr1SrlF8rkjYVIcO4RDASYk0llVTuTlVLso3PYyN+tb1KBSlKBSlKBSlKBShNY1uEO4ZTuR1HUbkfPFBkrDe3SxI0kh0qoyT/76n2rFfcTihjeSR1CRoZHPUhFGS2lckjHoK+pxE+z6G0lWwceVvwHHY+lBo8JtWZzczjTIwwiH+5jO+n/Gdix+Q7VKRxKudIAycnAAyfU+przx1yBqXJyAMjcjqB64rJQQkfKtsskcqR6HjkeXUDuzSBg2tjuw82fbAqbpSgUpSgUpSgUpSgUpSgUpSgVU77n6CJpA0NyRH4upwiFdMDqk7jz5KoWUnbJzsCcirZUVNy7bOGDRKQ4lVt23E7K0w6/iKKT8qCLvOe7eNipSYsGdCoVAQ6y+EqkswA17spJwVUkkdDji52RmB0MsZYAZU6sfDS3DAqSNLDwiO4/XNbsXKUBe5eUeK1zIkjHAUr4QAhClMMCuPvZzkmtpeW7UADwVwOm7fw3hz166HZc+5PXeg94Bx1LpXKJLGUYKyyAA+ZEkU7EjBV1PXPYgGpWtazsI4tXhqF16S3XcqiovX0VFH0rZoFKUoFKUoFKUoFKUoFKUoFKUoFe15XtBgvYNcbpnGpWXPpkEZ/rVMHILRoot5Yoirq4zCSu1o1o/lDrknUXznrjOavVKCgt+zxtMyeLb4kiZA5twZVZrZLfaUv8Auxp1aQAe2cdX/wAPGDzus0eXZnR2jkLBmniuAHPihXQNEF2VTjG4xvfqUFBj/Z/J41vM1xEXjkeRyIT5i9y9yVUGQqq5fTuGI6g1fqUoFKUoFKUoFKUoFKUoFKUoFKUoFKUoFKUoFKUoFKUoFKUoFKUoFKUoFKUoFKUoFKUo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66008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752601"/>
            <a:ext cx="5638800" cy="317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http://t0.gstatic.com/images?q=tbn:ANd9GcRHjJLrfC7we-tOfOdxJNn8Zfvog7qWbwqyMJAfeF5eT_FPB6f-I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67200"/>
            <a:ext cx="4762500" cy="315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981200"/>
            <a:ext cx="3352799" cy="4144963"/>
          </a:xfrm>
        </p:spPr>
        <p:txBody>
          <a:bodyPr/>
          <a:lstStyle/>
          <a:p>
            <a:r>
              <a:rPr lang="en-US" dirty="0" smtClean="0"/>
              <a:t>Synapse</a:t>
            </a:r>
          </a:p>
          <a:p>
            <a:pPr lvl="1"/>
            <a:r>
              <a:rPr lang="en-US" dirty="0" smtClean="0"/>
              <a:t>Where two neurons meet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Neurotransmitters</a:t>
            </a:r>
          </a:p>
          <a:p>
            <a:pPr lvl="1"/>
            <a:r>
              <a:rPr lang="en-US" dirty="0" smtClean="0"/>
              <a:t>Chemical signals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800"/>
            <a:ext cx="5410200" cy="625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7408333" cy="34506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&amp; Functions</a:t>
            </a:r>
            <a:endParaRPr lang="en-US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514600"/>
            <a:ext cx="291890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2400" y="2286000"/>
            <a:ext cx="621982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</TotalTime>
  <Words>98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Daily Warm-up      March 19th </vt:lpstr>
      <vt:lpstr>What do you know about the nervous system? </vt:lpstr>
      <vt:lpstr>2 Systems</vt:lpstr>
      <vt:lpstr>Neuron</vt:lpstr>
      <vt:lpstr>PowerPoint Presentation</vt:lpstr>
      <vt:lpstr>Brain &amp; Functions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Warm-up      March 19th</dc:title>
  <dc:creator>Jeana</dc:creator>
  <cp:lastModifiedBy>Jeana Albers</cp:lastModifiedBy>
  <cp:revision>6</cp:revision>
  <dcterms:created xsi:type="dcterms:W3CDTF">2014-03-19T00:55:52Z</dcterms:created>
  <dcterms:modified xsi:type="dcterms:W3CDTF">2014-03-19T16:09:02Z</dcterms:modified>
</cp:coreProperties>
</file>