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6" r:id="rId9"/>
    <p:sldId id="265" r:id="rId10"/>
    <p:sldId id="264" r:id="rId11"/>
    <p:sldId id="267" r:id="rId12"/>
    <p:sldId id="261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3BC40-8FB5-4E88-BDA3-C8DBC0FD1C25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09B1-A63F-49D2-AC7D-461B55261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3BC40-8FB5-4E88-BDA3-C8DBC0FD1C25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09B1-A63F-49D2-AC7D-461B55261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3BC40-8FB5-4E88-BDA3-C8DBC0FD1C25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09B1-A63F-49D2-AC7D-461B55261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3BC40-8FB5-4E88-BDA3-C8DBC0FD1C25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09B1-A63F-49D2-AC7D-461B55261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3BC40-8FB5-4E88-BDA3-C8DBC0FD1C25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09B1-A63F-49D2-AC7D-461B55261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3BC40-8FB5-4E88-BDA3-C8DBC0FD1C25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09B1-A63F-49D2-AC7D-461B55261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3BC40-8FB5-4E88-BDA3-C8DBC0FD1C25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09B1-A63F-49D2-AC7D-461B55261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3BC40-8FB5-4E88-BDA3-C8DBC0FD1C25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09B1-A63F-49D2-AC7D-461B55261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3BC40-8FB5-4E88-BDA3-C8DBC0FD1C25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09B1-A63F-49D2-AC7D-461B55261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3BC40-8FB5-4E88-BDA3-C8DBC0FD1C25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09B1-A63F-49D2-AC7D-461B55261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3BC40-8FB5-4E88-BDA3-C8DBC0FD1C25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09B1-A63F-49D2-AC7D-461B55261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3BC40-8FB5-4E88-BDA3-C8DBC0FD1C25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209B1-A63F-49D2-AC7D-461B55261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28600"/>
            <a:ext cx="7772400" cy="1470025"/>
          </a:xfrm>
        </p:spPr>
        <p:txBody>
          <a:bodyPr/>
          <a:lstStyle/>
          <a:p>
            <a:r>
              <a:rPr lang="en-US" dirty="0" smtClean="0"/>
              <a:t>Lymphatic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7772400" cy="566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08831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Lymph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 large number of </a:t>
            </a:r>
            <a:r>
              <a:rPr lang="en-US" dirty="0" smtClean="0"/>
              <a:t>_______________ </a:t>
            </a:r>
            <a:r>
              <a:rPr lang="en-US" dirty="0" smtClean="0"/>
              <a:t>and macrophages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Besides the nodes, two important players: the spleen and thymus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Thymus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Produce t-cells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8091854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Spleen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124200"/>
            <a:ext cx="74295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95400" y="1295400"/>
            <a:ext cx="64069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Largest lymphatic organ</a:t>
            </a:r>
          </a:p>
          <a:p>
            <a:r>
              <a:rPr lang="en-US" sz="3200" dirty="0" smtClean="0"/>
              <a:t>	-Cleansing of old red blood cells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Defenses Against an Infection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Pathogen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Innate </a:t>
            </a:r>
            <a:r>
              <a:rPr lang="en-US" smtClean="0"/>
              <a:t>(nonspecific) </a:t>
            </a:r>
            <a:r>
              <a:rPr lang="en-US" dirty="0" smtClean="0"/>
              <a:t>vs. Adaptive (specific)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4800600" cy="5257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= Immune system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-Works closely with the </a:t>
            </a:r>
            <a:r>
              <a:rPr lang="en-US" dirty="0" smtClean="0"/>
              <a:t>______________ </a:t>
            </a:r>
            <a:r>
              <a:rPr lang="en-US" dirty="0" smtClean="0"/>
              <a:t>system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-Separate lymph capillaries and vessels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-Functions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-_______________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-Transport of fluids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-Transport of fats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95400"/>
            <a:ext cx="4572000" cy="533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590" y="2362201"/>
            <a:ext cx="592941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Lymphatic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229600" cy="4525963"/>
          </a:xfrm>
        </p:spPr>
        <p:txBody>
          <a:bodyPr/>
          <a:lstStyle/>
          <a:p>
            <a:r>
              <a:rPr lang="en-US" dirty="0" smtClean="0"/>
              <a:t>Capillaries-&gt; Vessels-&gt; Veins in thorax</a:t>
            </a:r>
            <a:endParaRPr lang="en-US" dirty="0"/>
          </a:p>
          <a:p>
            <a:r>
              <a:rPr lang="en-US" dirty="0" smtClean="0"/>
              <a:t>Lymphatic capillaries</a:t>
            </a:r>
          </a:p>
          <a:p>
            <a:pPr lvl="1"/>
            <a:r>
              <a:rPr lang="en-US" dirty="0" smtClean="0"/>
              <a:t>Collect extra fluid in the tissues and returns to circulatory </a:t>
            </a:r>
            <a:endParaRPr lang="en-US" dirty="0"/>
          </a:p>
          <a:p>
            <a:r>
              <a:rPr lang="en-US" dirty="0" smtClean="0"/>
              <a:t>Lymphatic vessels</a:t>
            </a:r>
          </a:p>
          <a:p>
            <a:pPr lvl="1"/>
            <a:r>
              <a:rPr lang="en-US" dirty="0" smtClean="0"/>
              <a:t>Thinner than veins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Lymph vessels lead to….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4525963"/>
          </a:xfrm>
        </p:spPr>
        <p:txBody>
          <a:bodyPr/>
          <a:lstStyle/>
          <a:p>
            <a:r>
              <a:rPr lang="en-US" dirty="0" smtClean="0"/>
              <a:t>_______________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35159"/>
            <a:ext cx="6858000" cy="5322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"/>
            <a:ext cx="6629400" cy="646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86362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Lymph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229600" cy="4525963"/>
          </a:xfrm>
        </p:spPr>
        <p:txBody>
          <a:bodyPr/>
          <a:lstStyle/>
          <a:p>
            <a:r>
              <a:rPr lang="en-US" dirty="0" smtClean="0"/>
              <a:t>Tissue fluid</a:t>
            </a:r>
            <a:endParaRPr lang="en-US" dirty="0"/>
          </a:p>
          <a:p>
            <a:r>
              <a:rPr lang="en-US" dirty="0" smtClean="0"/>
              <a:t>Very similar to plasma (just without as many proteins)</a:t>
            </a:r>
            <a:endParaRPr lang="en-US" dirty="0"/>
          </a:p>
          <a:p>
            <a:r>
              <a:rPr lang="en-US" dirty="0" smtClean="0"/>
              <a:t>Enters via osmosis and diffusion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1" y="2783996"/>
            <a:ext cx="5563196" cy="407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 of Lymph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Hydrostatic pressure</a:t>
            </a:r>
          </a:p>
          <a:p>
            <a:endParaRPr lang="en-US" dirty="0"/>
          </a:p>
          <a:p>
            <a:r>
              <a:rPr lang="en-US" dirty="0" smtClean="0"/>
              <a:t>___________ </a:t>
            </a:r>
            <a:r>
              <a:rPr lang="en-US" dirty="0" smtClean="0"/>
              <a:t>movement</a:t>
            </a:r>
          </a:p>
          <a:p>
            <a:pPr lvl="1"/>
            <a:r>
              <a:rPr lang="en-US" dirty="0" smtClean="0"/>
              <a:t>Flow peaks during exercise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Blockages- </a:t>
            </a:r>
            <a:r>
              <a:rPr lang="en-US" dirty="0" smtClean="0"/>
              <a:t>_________ </a:t>
            </a:r>
            <a:r>
              <a:rPr lang="en-US" dirty="0" smtClean="0"/>
              <a:t>(swelling because of fluid build-up)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685799"/>
            <a:ext cx="9372600" cy="537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133</Words>
  <Application>Microsoft Office PowerPoint</Application>
  <PresentationFormat>On-screen Show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Lymphatic System</vt:lpstr>
      <vt:lpstr>What is it?</vt:lpstr>
      <vt:lpstr>Lymphatic Pathways</vt:lpstr>
      <vt:lpstr>Lymph vessels lead to….</vt:lpstr>
      <vt:lpstr>Slide 5</vt:lpstr>
      <vt:lpstr>Slide 6</vt:lpstr>
      <vt:lpstr>Lymph </vt:lpstr>
      <vt:lpstr>Movement of Lymph</vt:lpstr>
      <vt:lpstr>Slide 9</vt:lpstr>
      <vt:lpstr>Slide 10</vt:lpstr>
      <vt:lpstr>Importance of Lymph Nodes</vt:lpstr>
      <vt:lpstr>Thymus</vt:lpstr>
      <vt:lpstr>Spleen</vt:lpstr>
      <vt:lpstr>Body Defenses Against an Infection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Lymphatic System</dc:title>
  <dc:creator>Jeana</dc:creator>
  <cp:lastModifiedBy>Jeana</cp:lastModifiedBy>
  <cp:revision>9</cp:revision>
  <dcterms:created xsi:type="dcterms:W3CDTF">2015-05-03T19:14:45Z</dcterms:created>
  <dcterms:modified xsi:type="dcterms:W3CDTF">2015-05-04T18:04:27Z</dcterms:modified>
</cp:coreProperties>
</file>