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5" r:id="rId10"/>
    <p:sldId id="264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772400" cy="56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0883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large number of lymphocytes and macrophages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Besides the nodes, two important players: the spleen and thymus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Produce t-cells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0918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29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1295400"/>
            <a:ext cx="6406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Largest lymphatic organ</a:t>
            </a:r>
          </a:p>
          <a:p>
            <a:r>
              <a:rPr lang="en-US" sz="3200" dirty="0" smtClean="0"/>
              <a:t>	-Cleansing of old red blood cells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Defenses Against an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Innate </a:t>
            </a:r>
            <a:r>
              <a:rPr lang="en-US" smtClean="0"/>
              <a:t>(nonspecific) </a:t>
            </a:r>
            <a:r>
              <a:rPr lang="en-US" dirty="0" smtClean="0"/>
              <a:t>vs. Adaptive (specific)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= Immune system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-Works closely with the cardiovascular system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-Separate lymph capillaries and vessels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-Functions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-Immunity</a:t>
            </a:r>
          </a:p>
          <a:p>
            <a:pPr>
              <a:buNone/>
            </a:pPr>
            <a:r>
              <a:rPr lang="en-US" dirty="0" smtClean="0"/>
              <a:t>	-Transport of fluids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-Transport of fats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572000" cy="5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590" y="2362201"/>
            <a:ext cx="59294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Lymphatic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en-US" dirty="0" smtClean="0"/>
              <a:t>Capillaries-&gt; Vessels-&gt; Veins in thorax</a:t>
            </a:r>
            <a:endParaRPr lang="en-US" dirty="0"/>
          </a:p>
          <a:p>
            <a:r>
              <a:rPr lang="en-US" dirty="0" smtClean="0"/>
              <a:t>Lymphatic capillaries</a:t>
            </a:r>
          </a:p>
          <a:p>
            <a:pPr lvl="1"/>
            <a:r>
              <a:rPr lang="en-US" dirty="0" smtClean="0"/>
              <a:t>Collect extra fluid in the tissues and returns to circulatory </a:t>
            </a:r>
            <a:endParaRPr lang="en-US" dirty="0"/>
          </a:p>
          <a:p>
            <a:r>
              <a:rPr lang="en-US" dirty="0" smtClean="0"/>
              <a:t>Lymphatic vessels</a:t>
            </a:r>
          </a:p>
          <a:p>
            <a:pPr lvl="1"/>
            <a:r>
              <a:rPr lang="en-US" dirty="0" smtClean="0"/>
              <a:t>Thinner than veins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Lymph vessels lead to….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/>
              <a:t>Lymph nodes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5159"/>
            <a:ext cx="6858000" cy="53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629400" cy="64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63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Lymph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25963"/>
          </a:xfrm>
        </p:spPr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  <a:p>
            <a:r>
              <a:rPr lang="en-US" dirty="0" smtClean="0"/>
              <a:t>Very similar to plasma (just without as many proteins)</a:t>
            </a:r>
            <a:endParaRPr lang="en-US" dirty="0"/>
          </a:p>
          <a:p>
            <a:r>
              <a:rPr lang="en-US" dirty="0" smtClean="0"/>
              <a:t>Enters via osmosis and diffusion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2783996"/>
            <a:ext cx="5563196" cy="407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Hydrostatic pressure</a:t>
            </a:r>
          </a:p>
          <a:p>
            <a:endParaRPr lang="en-US" dirty="0"/>
          </a:p>
          <a:p>
            <a:r>
              <a:rPr lang="en-US" dirty="0" smtClean="0"/>
              <a:t>Muscular movement</a:t>
            </a:r>
          </a:p>
          <a:p>
            <a:pPr lvl="1"/>
            <a:r>
              <a:rPr lang="en-US" dirty="0" smtClean="0"/>
              <a:t>Flow peaks during exercise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Blockages- edema (swelling because of fluid build-up)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685799"/>
            <a:ext cx="9372600" cy="53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Lymphatic System</vt:lpstr>
      <vt:lpstr>What is it?</vt:lpstr>
      <vt:lpstr>Lymphatic Pathways</vt:lpstr>
      <vt:lpstr>Lymph vessels lead to….</vt:lpstr>
      <vt:lpstr>PowerPoint Presentation</vt:lpstr>
      <vt:lpstr>PowerPoint Presentation</vt:lpstr>
      <vt:lpstr>Lymph </vt:lpstr>
      <vt:lpstr>Movement of Lymph</vt:lpstr>
      <vt:lpstr>PowerPoint Presentation</vt:lpstr>
      <vt:lpstr>PowerPoint Presentation</vt:lpstr>
      <vt:lpstr>Importance of Lymph Nodes</vt:lpstr>
      <vt:lpstr>Thymus</vt:lpstr>
      <vt:lpstr>Spleen</vt:lpstr>
      <vt:lpstr>Body Defenses Against an Infection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Jeana</dc:creator>
  <cp:lastModifiedBy>Jeana Albers</cp:lastModifiedBy>
  <cp:revision>7</cp:revision>
  <dcterms:created xsi:type="dcterms:W3CDTF">2015-05-03T19:14:45Z</dcterms:created>
  <dcterms:modified xsi:type="dcterms:W3CDTF">2015-05-04T18:08:27Z</dcterms:modified>
</cp:coreProperties>
</file>