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095" y="0"/>
            <a:ext cx="10318418" cy="3429000"/>
          </a:xfrm>
        </p:spPr>
        <p:txBody>
          <a:bodyPr/>
          <a:lstStyle/>
          <a:p>
            <a:r>
              <a:rPr lang="en-US" dirty="0" smtClean="0"/>
              <a:t>Lobes of the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639" y="3022936"/>
            <a:ext cx="4809148" cy="36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832" cy="682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578" y="0"/>
            <a:ext cx="3429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62" y="1271393"/>
            <a:ext cx="10178322" cy="3593591"/>
          </a:xfrm>
        </p:spPr>
        <p:txBody>
          <a:bodyPr/>
          <a:lstStyle/>
          <a:p>
            <a:pPr fontAlgn="base"/>
            <a:r>
              <a:rPr lang="en-US" sz="2400" dirty="0"/>
              <a:t>Sensations</a:t>
            </a:r>
          </a:p>
          <a:p>
            <a:pPr lvl="1" fontAlgn="base"/>
            <a:r>
              <a:rPr lang="en-US" sz="2400" dirty="0"/>
              <a:t>Conscious recognition of pain, temperature, touch</a:t>
            </a:r>
          </a:p>
          <a:p>
            <a:pPr lvl="1" fontAlgn="base"/>
            <a:r>
              <a:rPr lang="en-US" sz="2400" dirty="0"/>
              <a:t>Relay sensory info (except smell) to cerebrum</a:t>
            </a:r>
          </a:p>
          <a:p>
            <a:pPr fontAlgn="base"/>
            <a:r>
              <a:rPr lang="en-US" sz="2400" dirty="0"/>
              <a:t>Emotions of pleasant and unpleasantness</a:t>
            </a:r>
          </a:p>
          <a:p>
            <a:pPr fontAlgn="base"/>
            <a:r>
              <a:rPr lang="en-US" sz="2400" dirty="0"/>
              <a:t>Complex reflexes</a:t>
            </a:r>
          </a:p>
          <a:p>
            <a:endParaRPr lang="en-US" dirty="0"/>
          </a:p>
        </p:txBody>
      </p:sp>
      <p:pic>
        <p:nvPicPr>
          <p:cNvPr id="2050" name="Picture 2" descr="Image result for 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61" y="2763525"/>
            <a:ext cx="4843547" cy="37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0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4231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Regulates and coordinates autonomic activities</a:t>
            </a:r>
          </a:p>
          <a:p>
            <a:r>
              <a:rPr lang="en-US" sz="2400" dirty="0" smtClean="0"/>
              <a:t>HOMEOSTASIS</a:t>
            </a:r>
            <a:endParaRPr lang="en-US" sz="2400" dirty="0"/>
          </a:p>
        </p:txBody>
      </p:sp>
      <p:pic>
        <p:nvPicPr>
          <p:cNvPr id="3074" name="Picture 2" descr="Image result for 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34" y="2119957"/>
            <a:ext cx="5689165" cy="44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1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Pineal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683" y="1384127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Biological clock</a:t>
            </a:r>
          </a:p>
          <a:p>
            <a:r>
              <a:rPr lang="en-US" sz="2400" dirty="0" smtClean="0"/>
              <a:t>Production of certain hormones</a:t>
            </a:r>
          </a:p>
          <a:p>
            <a:pPr lvl="1"/>
            <a:r>
              <a:rPr lang="en-US" sz="2400" dirty="0" smtClean="0"/>
              <a:t>Ex. Melatonin</a:t>
            </a:r>
            <a:endParaRPr lang="en-US" sz="2400" dirty="0"/>
          </a:p>
        </p:txBody>
      </p:sp>
      <p:pic>
        <p:nvPicPr>
          <p:cNvPr id="4100" name="Picture 4" descr="Image result for 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60" y="272734"/>
            <a:ext cx="5530083" cy="36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ineal 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876259"/>
            <a:ext cx="4591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5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33" y="1128451"/>
            <a:ext cx="10178322" cy="359359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Hypothalamus</a:t>
            </a:r>
          </a:p>
          <a:p>
            <a:r>
              <a:rPr lang="en-US" sz="2400" dirty="0" smtClean="0"/>
              <a:t>Thalamus</a:t>
            </a:r>
          </a:p>
          <a:p>
            <a:r>
              <a:rPr lang="en-US" sz="2400" dirty="0" smtClean="0"/>
              <a:t>Hippocampus</a:t>
            </a:r>
          </a:p>
          <a:p>
            <a:pPr lvl="1"/>
            <a:r>
              <a:rPr lang="en-US" sz="2200" dirty="0" smtClean="0"/>
              <a:t>Long-term memory</a:t>
            </a:r>
          </a:p>
          <a:p>
            <a:r>
              <a:rPr lang="en-US" sz="2400" dirty="0" smtClean="0"/>
              <a:t>Amygdala</a:t>
            </a:r>
          </a:p>
          <a:p>
            <a:pPr lvl="1"/>
            <a:r>
              <a:rPr lang="en-US" sz="2200" dirty="0" smtClean="0"/>
              <a:t>Reward, fear, mating</a:t>
            </a:r>
          </a:p>
          <a:p>
            <a:r>
              <a:rPr lang="en-US" sz="2400" dirty="0" smtClean="0"/>
              <a:t>Corpus callosum</a:t>
            </a:r>
          </a:p>
          <a:p>
            <a:pPr lvl="1"/>
            <a:r>
              <a:rPr lang="en-US" sz="2200" dirty="0" smtClean="0"/>
              <a:t>Connects the hemispheres</a:t>
            </a:r>
            <a:endParaRPr lang="en-US" sz="2200" dirty="0"/>
          </a:p>
        </p:txBody>
      </p:sp>
      <p:pic>
        <p:nvPicPr>
          <p:cNvPr id="5122" name="Picture 2" descr="Image result for limbic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4" y="12729"/>
            <a:ext cx="5205811" cy="3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386" y="3493826"/>
            <a:ext cx="3759055" cy="281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428" y="3321857"/>
            <a:ext cx="3043644" cy="35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0"/>
            <a:ext cx="10246290" cy="68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3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98" y="-11851"/>
            <a:ext cx="9315580" cy="68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0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86" y="6872"/>
            <a:ext cx="8764506" cy="68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0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38" y="-20153"/>
            <a:ext cx="5339416" cy="68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0"/>
            <a:ext cx="9563296" cy="68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62" y="-13818"/>
            <a:ext cx="9080065" cy="68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00" y="13778"/>
            <a:ext cx="8555277" cy="68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4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09179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Voluntary motor actions</a:t>
            </a:r>
          </a:p>
          <a:p>
            <a:r>
              <a:rPr lang="en-US" sz="2400" dirty="0" smtClean="0"/>
              <a:t>Concentration </a:t>
            </a:r>
          </a:p>
          <a:p>
            <a:r>
              <a:rPr lang="en-US" sz="2400" dirty="0" smtClean="0"/>
              <a:t>Verbal communication</a:t>
            </a:r>
          </a:p>
          <a:p>
            <a:r>
              <a:rPr lang="en-US" sz="2400" dirty="0" smtClean="0"/>
              <a:t>Decision-making</a:t>
            </a:r>
          </a:p>
          <a:p>
            <a:r>
              <a:rPr lang="en-US" sz="2400" dirty="0" smtClean="0"/>
              <a:t>Planning</a:t>
            </a:r>
          </a:p>
          <a:p>
            <a:r>
              <a:rPr lang="en-US" sz="2400" dirty="0" smtClean="0"/>
              <a:t>Personality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927" y="781560"/>
            <a:ext cx="6390029" cy="47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8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7414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Sense of pain, touch, temperature</a:t>
            </a:r>
          </a:p>
          <a:p>
            <a:r>
              <a:rPr lang="en-US" sz="2400" dirty="0" smtClean="0"/>
              <a:t>Distinguishing size, shape, and color</a:t>
            </a:r>
          </a:p>
          <a:p>
            <a:r>
              <a:rPr lang="en-US" sz="2400" dirty="0" smtClean="0"/>
              <a:t>Spatial perception</a:t>
            </a:r>
          </a:p>
          <a:p>
            <a:r>
              <a:rPr lang="en-US" sz="2400" dirty="0" smtClean="0"/>
              <a:t>Visual perception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388" y="1022436"/>
            <a:ext cx="5684730" cy="42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6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054" y="1321497"/>
            <a:ext cx="10178322" cy="3593591"/>
          </a:xfrm>
        </p:spPr>
        <p:txBody>
          <a:bodyPr/>
          <a:lstStyle/>
          <a:p>
            <a:r>
              <a:rPr lang="en-US" sz="2400" dirty="0" smtClean="0"/>
              <a:t>Speech (understanding language)</a:t>
            </a:r>
          </a:p>
          <a:p>
            <a:r>
              <a:rPr lang="en-US" sz="2400" dirty="0" smtClean="0"/>
              <a:t>Memory</a:t>
            </a:r>
          </a:p>
          <a:p>
            <a:r>
              <a:rPr lang="en-US" sz="2400" dirty="0" smtClean="0"/>
              <a:t>Hearing</a:t>
            </a:r>
          </a:p>
          <a:p>
            <a:r>
              <a:rPr lang="en-US" sz="2400" dirty="0" smtClean="0"/>
              <a:t>Sequencing</a:t>
            </a:r>
          </a:p>
          <a:p>
            <a:r>
              <a:rPr lang="en-US" sz="2400" dirty="0" smtClean="0"/>
              <a:t>Organization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270" y="1321497"/>
            <a:ext cx="5684730" cy="42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632" y="1308971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Vision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04" y="1308970"/>
            <a:ext cx="6922715" cy="51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0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475" y="1408420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Coordination and balance</a:t>
            </a:r>
            <a:endParaRPr lang="en-US" sz="2400" dirty="0"/>
          </a:p>
        </p:txBody>
      </p:sp>
      <p:pic>
        <p:nvPicPr>
          <p:cNvPr id="1026" name="Picture 2" descr="Image result for cerebel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2385"/>
            <a:ext cx="62865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eep brain cerebel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6579"/>
            <a:ext cx="5837130" cy="38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9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839" y="1374131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Medulla Oblongata</a:t>
            </a:r>
          </a:p>
          <a:p>
            <a:pPr lvl="1"/>
            <a:r>
              <a:rPr lang="en-US" sz="2800" dirty="0" smtClean="0"/>
              <a:t>Breathing, heart rate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Pons</a:t>
            </a:r>
          </a:p>
          <a:p>
            <a:pPr lvl="1"/>
            <a:r>
              <a:rPr lang="en-US" sz="2800" dirty="0" smtClean="0"/>
              <a:t>Breathing, sensory and visual analysis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Midbrain</a:t>
            </a:r>
          </a:p>
          <a:p>
            <a:pPr lvl="1"/>
            <a:r>
              <a:rPr lang="en-US" sz="2800" dirty="0" smtClean="0"/>
              <a:t>Auditory and visual analysis, involuntary muscle movement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826" y="118330"/>
            <a:ext cx="5589335" cy="33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502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85</TotalTime>
  <Words>139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Impact</vt:lpstr>
      <vt:lpstr>Badge</vt:lpstr>
      <vt:lpstr>Lobes of the brain</vt:lpstr>
      <vt:lpstr>PowerPoint Presentation</vt:lpstr>
      <vt:lpstr>PowerPoint Presentation</vt:lpstr>
      <vt:lpstr>Frontal lobe</vt:lpstr>
      <vt:lpstr>Parietal lobe</vt:lpstr>
      <vt:lpstr>Temporal lobe</vt:lpstr>
      <vt:lpstr>Occipital lobe</vt:lpstr>
      <vt:lpstr>Cerebellum</vt:lpstr>
      <vt:lpstr>brainstem</vt:lpstr>
      <vt:lpstr>PowerPoint Presentation</vt:lpstr>
      <vt:lpstr>Thalamus</vt:lpstr>
      <vt:lpstr>hypothalamus</vt:lpstr>
      <vt:lpstr>Pineal gland</vt:lpstr>
      <vt:lpstr>Limbic system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Lobes of the brain</dc:title>
  <dc:creator>Elitebook Image</dc:creator>
  <cp:lastModifiedBy>Jeana Albers</cp:lastModifiedBy>
  <cp:revision>8</cp:revision>
  <dcterms:created xsi:type="dcterms:W3CDTF">2017-03-17T01:01:01Z</dcterms:created>
  <dcterms:modified xsi:type="dcterms:W3CDTF">2017-03-17T12:31:04Z</dcterms:modified>
</cp:coreProperties>
</file>