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60"/>
  </p:normalViewPr>
  <p:slideViewPr>
    <p:cSldViewPr snapToGrid="0">
      <p:cViewPr varScale="1">
        <p:scale>
          <a:sx n="32" d="100"/>
          <a:sy n="32" d="100"/>
        </p:scale>
        <p:origin x="-7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6118-0184-4CD4-9FF4-6BA82342BD39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22FC-947C-4F50-8C8E-A32B59AD7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81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6118-0184-4CD4-9FF4-6BA82342BD39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22FC-947C-4F50-8C8E-A32B59AD7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32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6118-0184-4CD4-9FF4-6BA82342BD39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22FC-947C-4F50-8C8E-A32B59AD7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50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6118-0184-4CD4-9FF4-6BA82342BD39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22FC-947C-4F50-8C8E-A32B59AD7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24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6118-0184-4CD4-9FF4-6BA82342BD39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22FC-947C-4F50-8C8E-A32B59AD7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38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6118-0184-4CD4-9FF4-6BA82342BD39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22FC-947C-4F50-8C8E-A32B59AD7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26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6118-0184-4CD4-9FF4-6BA82342BD39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22FC-947C-4F50-8C8E-A32B59AD7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05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6118-0184-4CD4-9FF4-6BA82342BD39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22FC-947C-4F50-8C8E-A32B59AD7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52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6118-0184-4CD4-9FF4-6BA82342BD39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22FC-947C-4F50-8C8E-A32B59AD7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06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6118-0184-4CD4-9FF4-6BA82342BD39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22FC-947C-4F50-8C8E-A32B59AD7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45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6118-0184-4CD4-9FF4-6BA82342BD39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22FC-947C-4F50-8C8E-A32B59AD7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91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6118-0184-4CD4-9FF4-6BA82342BD39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022FC-947C-4F50-8C8E-A32B59AD7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90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Gracilis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0644"/>
            <a:ext cx="3691467" cy="6948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0266" y="2641600"/>
            <a:ext cx="7433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Helps to adduct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Assists in flexing the knee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5289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26" y="414867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Quadriceps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751" y="1121830"/>
            <a:ext cx="5810781" cy="5706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9467" y="2878667"/>
            <a:ext cx="3945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Extensor of the lower leg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0596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35002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Hamstrings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457950" y="2370667"/>
            <a:ext cx="552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Extension of hip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Flex knee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354" y="1509712"/>
            <a:ext cx="5138738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6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767" y="0"/>
            <a:ext cx="5909734" cy="69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5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6968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Tibialis Anterior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971800" cy="6815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3950" y="1413932"/>
            <a:ext cx="4724400" cy="54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4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Pectineus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734" y="2026495"/>
            <a:ext cx="2556933" cy="4831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5370" y="2026495"/>
            <a:ext cx="6134630" cy="46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09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621" y="702735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Sartorius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978400" y="2624667"/>
            <a:ext cx="7433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Flexes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Rotates hip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Abducts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507" y="1591733"/>
            <a:ext cx="4148965" cy="51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6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087" y="567268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Iliopsoas…psoas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449733" y="2353734"/>
            <a:ext cx="340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Hip flexor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9699"/>
            <a:ext cx="8449733" cy="52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78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820" y="516468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Gastrocnemius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942666" y="2421466"/>
            <a:ext cx="453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Plantar flexion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20" y="1664962"/>
            <a:ext cx="5616047" cy="52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54" y="685802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Soleus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55467" y="2353733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Plantar flexion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899" y="1392766"/>
            <a:ext cx="6472768" cy="54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33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021" y="702735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Adductors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1621"/>
            <a:ext cx="7254845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62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021" y="601134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Gluteus Maximus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6683" y="1308098"/>
            <a:ext cx="8665849" cy="54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8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Gluteus </a:t>
            </a:r>
            <a:r>
              <a:rPr lang="en-US" dirty="0" err="1" smtClean="0"/>
              <a:t>Medius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35445" y="3640092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Abduct the leg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220" y="2278592"/>
            <a:ext cx="78962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357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Custom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Gracilis</vt:lpstr>
      <vt:lpstr>Pectineus</vt:lpstr>
      <vt:lpstr>Sartorius</vt:lpstr>
      <vt:lpstr>Iliopsoas…psoas</vt:lpstr>
      <vt:lpstr>Gastrocnemius</vt:lpstr>
      <vt:lpstr>Soleus</vt:lpstr>
      <vt:lpstr>Adductors</vt:lpstr>
      <vt:lpstr>Gluteus Maximus</vt:lpstr>
      <vt:lpstr>Gluteus Medius</vt:lpstr>
      <vt:lpstr>Quadriceps</vt:lpstr>
      <vt:lpstr>Hamstrings</vt:lpstr>
      <vt:lpstr>Slide 12</vt:lpstr>
      <vt:lpstr>Tibialis Anterior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Gracilis</dc:title>
  <dc:creator>Jeana Albers</dc:creator>
  <cp:lastModifiedBy>Jeana</cp:lastModifiedBy>
  <cp:revision>1</cp:revision>
  <dcterms:created xsi:type="dcterms:W3CDTF">2017-02-17T21:11:20Z</dcterms:created>
  <dcterms:modified xsi:type="dcterms:W3CDTF">2017-02-18T02:14:50Z</dcterms:modified>
</cp:coreProperties>
</file>