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754D-20EC-4FBE-8E0F-56D7D27CE98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6C32-0241-4B73-8625-42CD3F67D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754D-20EC-4FBE-8E0F-56D7D27CE98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6C32-0241-4B73-8625-42CD3F67D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754D-20EC-4FBE-8E0F-56D7D27CE98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6C32-0241-4B73-8625-42CD3F67D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754D-20EC-4FBE-8E0F-56D7D27CE98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6C32-0241-4B73-8625-42CD3F67D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754D-20EC-4FBE-8E0F-56D7D27CE98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6C32-0241-4B73-8625-42CD3F67D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754D-20EC-4FBE-8E0F-56D7D27CE98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6C32-0241-4B73-8625-42CD3F67D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754D-20EC-4FBE-8E0F-56D7D27CE98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6C32-0241-4B73-8625-42CD3F67D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754D-20EC-4FBE-8E0F-56D7D27CE98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6C32-0241-4B73-8625-42CD3F67D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754D-20EC-4FBE-8E0F-56D7D27CE98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6C32-0241-4B73-8625-42CD3F67D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754D-20EC-4FBE-8E0F-56D7D27CE98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6C32-0241-4B73-8625-42CD3F67D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754D-20EC-4FBE-8E0F-56D7D27CE98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6C32-0241-4B73-8625-42CD3F67D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4754D-20EC-4FBE-8E0F-56D7D27CE98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86C32-0241-4B73-8625-42CD3F67D4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524001"/>
            <a:ext cx="5257800" cy="362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304800"/>
            <a:ext cx="7772400" cy="1470025"/>
          </a:xfrm>
        </p:spPr>
        <p:txBody>
          <a:bodyPr/>
          <a:lstStyle/>
          <a:p>
            <a:r>
              <a:rPr lang="en-US" dirty="0" smtClean="0"/>
              <a:t>Hearing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9600"/>
            <a:ext cx="6400800" cy="1752600"/>
          </a:xfrm>
        </p:spPr>
        <p:txBody>
          <a:bodyPr/>
          <a:lstStyle/>
          <a:p>
            <a:r>
              <a:rPr lang="en-US" dirty="0" smtClean="0"/>
              <a:t>Do you hear what I hear?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86201"/>
            <a:ext cx="393450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1447800"/>
            <a:ext cx="355683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Ear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Stapes connected to hole in the wall of the middle ear called the “oval window”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62200"/>
            <a:ext cx="6400800" cy="424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Ear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Stapes vibrates fluid within inner ear</a:t>
            </a:r>
          </a:p>
          <a:p>
            <a:endParaRPr lang="en-US" dirty="0"/>
          </a:p>
          <a:p>
            <a:r>
              <a:rPr lang="en-US" dirty="0" smtClean="0"/>
              <a:t>Vibration of fluid stimulates hearing receptors</a:t>
            </a:r>
          </a:p>
          <a:p>
            <a:endParaRPr lang="en-US" dirty="0"/>
          </a:p>
          <a:p>
            <a:r>
              <a:rPr lang="en-US" dirty="0" smtClean="0"/>
              <a:t>Ossicles amplify sound waves</a:t>
            </a:r>
          </a:p>
          <a:p>
            <a:pPr lvl="1"/>
            <a:r>
              <a:rPr lang="en-US" dirty="0" smtClean="0"/>
              <a:t>22 times the original sound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Tympanic Reflex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 skeletal muscles controlled involuntarily attach to the ossicles</a:t>
            </a:r>
          </a:p>
          <a:p>
            <a:endParaRPr lang="en-US" dirty="0"/>
          </a:p>
          <a:p>
            <a:r>
              <a:rPr lang="en-US" dirty="0" smtClean="0"/>
              <a:t>Reflex occurs 1/10 of a second after a loud sound</a:t>
            </a:r>
          </a:p>
          <a:p>
            <a:endParaRPr lang="en-US" dirty="0"/>
          </a:p>
          <a:p>
            <a:r>
              <a:rPr lang="en-US" dirty="0" smtClean="0"/>
              <a:t>Vibrations cause the ossicles to become more rigid, reducing the transmission of the sound</a:t>
            </a:r>
          </a:p>
          <a:p>
            <a:endParaRPr lang="en-US" dirty="0"/>
          </a:p>
          <a:p>
            <a:r>
              <a:rPr lang="en-US" dirty="0" smtClean="0"/>
              <a:t>Helps to prevent damage from a loud sound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Eustachian 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/>
          <a:lstStyle/>
          <a:p>
            <a:r>
              <a:rPr lang="en-US" dirty="0" smtClean="0"/>
              <a:t>Connects middle ear to the throat</a:t>
            </a:r>
          </a:p>
          <a:p>
            <a:endParaRPr lang="en-US" dirty="0"/>
          </a:p>
          <a:p>
            <a:r>
              <a:rPr lang="en-US" dirty="0" smtClean="0"/>
              <a:t>Helps to maintain pressure on tympanic membrane</a:t>
            </a:r>
          </a:p>
          <a:p>
            <a:endParaRPr lang="en-US" dirty="0"/>
          </a:p>
          <a:p>
            <a:r>
              <a:rPr lang="en-US" dirty="0" smtClean="0"/>
              <a:t>“The mysterious popping sound”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419600"/>
            <a:ext cx="6553200" cy="229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Eustachian tube covered by flap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44862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799" y="2057400"/>
            <a:ext cx="417200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419600"/>
            <a:ext cx="405708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Labyrinth</a:t>
            </a:r>
          </a:p>
          <a:p>
            <a:pPr lvl="1"/>
            <a:r>
              <a:rPr lang="en-US" dirty="0" smtClean="0"/>
              <a:t>Osseous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Membranous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Structures of the labyrinths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Cochlea- hearing and equilibrium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Not just hearing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EQUILIBRIUM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7939" y="1524000"/>
            <a:ext cx="581461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Middle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Inner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71600"/>
            <a:ext cx="6629400" cy="489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External 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/>
          <a:lstStyle/>
          <a:p>
            <a:r>
              <a:rPr lang="en-US" dirty="0" smtClean="0"/>
              <a:t>Consists of all structures that face the outside</a:t>
            </a:r>
            <a:endParaRPr lang="en-US" dirty="0"/>
          </a:p>
          <a:p>
            <a:r>
              <a:rPr lang="en-US" dirty="0" smtClean="0"/>
              <a:t>Ends at the tympanic membrane (ear drum)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Structures to know:</a:t>
            </a:r>
          </a:p>
          <a:p>
            <a:pPr>
              <a:buNone/>
            </a:pPr>
            <a:r>
              <a:rPr lang="en-US" dirty="0" smtClean="0"/>
              <a:t>-Acoustic meatus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09799"/>
            <a:ext cx="3962400" cy="446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External Ear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Meatus passes into temporal bone</a:t>
            </a:r>
          </a:p>
          <a:p>
            <a:endParaRPr lang="en-US" dirty="0"/>
          </a:p>
          <a:p>
            <a:r>
              <a:rPr lang="en-US" dirty="0" smtClean="0"/>
              <a:t>At opening there are:</a:t>
            </a:r>
          </a:p>
          <a:p>
            <a:pPr lvl="1"/>
            <a:r>
              <a:rPr lang="en-US" dirty="0" smtClean="0"/>
              <a:t> many hairs </a:t>
            </a:r>
          </a:p>
          <a:p>
            <a:pPr lvl="1"/>
            <a:r>
              <a:rPr lang="en-US" dirty="0" err="1" smtClean="0"/>
              <a:t>Ceruminous</a:t>
            </a:r>
            <a:r>
              <a:rPr lang="en-US" dirty="0" smtClean="0"/>
              <a:t> glands </a:t>
            </a:r>
          </a:p>
          <a:p>
            <a:pPr lvl="2"/>
            <a:r>
              <a:rPr lang="en-US" dirty="0" smtClean="0"/>
              <a:t>Produce ear wax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 smtClean="0"/>
              <a:t>What is the job of the wax and hairs?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47800"/>
            <a:ext cx="366697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External Ear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smtClean="0"/>
              <a:t>Sound waves are collected by the ear and directed into meatus</a:t>
            </a:r>
            <a:endParaRPr lang="en-US" dirty="0"/>
          </a:p>
          <a:p>
            <a:r>
              <a:rPr lang="en-US" dirty="0" smtClean="0"/>
              <a:t>Sound waves alter the pressure on the tympanic membrane (ear drum)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359019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124200"/>
            <a:ext cx="506717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629400" cy="489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648200" y="1676400"/>
            <a:ext cx="1143000" cy="32004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Middle 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7912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Air-filled</a:t>
            </a:r>
          </a:p>
          <a:p>
            <a:endParaRPr lang="en-US" dirty="0"/>
          </a:p>
          <a:p>
            <a:r>
              <a:rPr lang="en-US" dirty="0" smtClean="0"/>
              <a:t>Contains three small bones called auditory ossicles</a:t>
            </a:r>
          </a:p>
          <a:p>
            <a:pPr lvl="1"/>
            <a:r>
              <a:rPr lang="en-US" dirty="0" smtClean="0"/>
              <a:t>Malleus</a:t>
            </a:r>
          </a:p>
          <a:p>
            <a:pPr lvl="1"/>
            <a:r>
              <a:rPr lang="en-US" dirty="0" smtClean="0"/>
              <a:t>Incus</a:t>
            </a:r>
          </a:p>
          <a:p>
            <a:pPr lvl="1"/>
            <a:r>
              <a:rPr lang="en-US" dirty="0" smtClean="0"/>
              <a:t>Stapes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These bones are attached to the wall of the middle ear and connect the tympanic membrane and the inner ear</a:t>
            </a:r>
          </a:p>
          <a:p>
            <a:pPr lvl="2"/>
            <a:r>
              <a:rPr lang="en-US" dirty="0" smtClean="0"/>
              <a:t>Transmit vibrations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19200"/>
            <a:ext cx="323268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929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263</Words>
  <Application>Microsoft Office PowerPoint</Application>
  <PresentationFormat>On-screen Show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Hearing</vt:lpstr>
      <vt:lpstr>The Ear</vt:lpstr>
      <vt:lpstr>Three Sections</vt:lpstr>
      <vt:lpstr>External Ear</vt:lpstr>
      <vt:lpstr>External Ear continued</vt:lpstr>
      <vt:lpstr>External Ear continued</vt:lpstr>
      <vt:lpstr>Middle Ear</vt:lpstr>
      <vt:lpstr>Middle Ear</vt:lpstr>
      <vt:lpstr>Slide 9</vt:lpstr>
      <vt:lpstr>Middle Ear continued</vt:lpstr>
      <vt:lpstr>Middle Ear continued</vt:lpstr>
      <vt:lpstr>Tympanic Reflex</vt:lpstr>
      <vt:lpstr>Eustachian Tube</vt:lpstr>
      <vt:lpstr>Slide 14</vt:lpstr>
      <vt:lpstr>Eustachian tube covered by flap</vt:lpstr>
      <vt:lpstr>Inner Ear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Hearing</dc:title>
  <dc:creator>Jeana</dc:creator>
  <cp:lastModifiedBy>Jeana</cp:lastModifiedBy>
  <cp:revision>13</cp:revision>
  <dcterms:created xsi:type="dcterms:W3CDTF">2015-04-09T16:05:49Z</dcterms:created>
  <dcterms:modified xsi:type="dcterms:W3CDTF">2015-04-09T17:38:43Z</dcterms:modified>
</cp:coreProperties>
</file>