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32" d="100"/>
          <a:sy n="32" d="100"/>
        </p:scale>
        <p:origin x="-7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82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93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61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2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2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45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31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09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49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0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89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25F0-6BBE-486E-9832-A742ADFB9E88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D530-29EE-4258-ACCC-19C8367E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1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2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821" y="753534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Masseter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2999" y="2418000"/>
            <a:ext cx="7230534" cy="4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90750"/>
            <a:ext cx="61912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44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21" y="889001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 smtClean="0"/>
              <a:t>Buccinator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2500" y="2317750"/>
            <a:ext cx="4595500" cy="4404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0421" y="2675466"/>
            <a:ext cx="46905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Whistling, smiling, chewing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19097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Orbicularis </a:t>
            </a:r>
            <a:r>
              <a:rPr lang="en-US" sz="5400" dirty="0" err="1" smtClean="0"/>
              <a:t>Oris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89467" y="3031067"/>
            <a:ext cx="614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Controls movement of mouth and lips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6692" y="2366941"/>
            <a:ext cx="4795308" cy="44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81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Orbicularis oculi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20133" y="2760133"/>
            <a:ext cx="604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Close the eyes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5333" y="2281767"/>
            <a:ext cx="5647267" cy="4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29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72068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Temporalis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7220" y="2336799"/>
            <a:ext cx="4015847" cy="4361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4954" y="3183467"/>
            <a:ext cx="4957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Elevate mandible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82909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Procerus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21844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Helps with expression of anger</a:t>
            </a:r>
          </a:p>
          <a:p>
            <a:endParaRPr lang="en-US" sz="2400" dirty="0"/>
          </a:p>
          <a:p>
            <a:r>
              <a:rPr lang="en-US" sz="2400" dirty="0" smtClean="0"/>
              <a:t>Flaring of nostrils</a:t>
            </a:r>
            <a:endParaRPr lang="en-US" sz="2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384729"/>
            <a:ext cx="33242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0259" y="460464"/>
            <a:ext cx="6413999" cy="571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76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Nasalis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4786" y="2351314"/>
            <a:ext cx="2470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Flared nostrils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190" y="3055358"/>
            <a:ext cx="4949034" cy="2610655"/>
          </a:xfrm>
          <a:prstGeom prst="rect">
            <a:avLst/>
          </a:prstGeom>
        </p:spPr>
      </p:pic>
      <p:pic>
        <p:nvPicPr>
          <p:cNvPr id="3074" name="Picture 2" descr="Image result for nasal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032" y="444550"/>
            <a:ext cx="4176296" cy="616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867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Corrugator </a:t>
            </a:r>
            <a:r>
              <a:rPr lang="en-US" dirty="0" err="1" smtClean="0"/>
              <a:t>supercilii</a:t>
            </a:r>
            <a:endParaRPr lang="en-US" dirty="0"/>
          </a:p>
        </p:txBody>
      </p:sp>
      <p:pic>
        <p:nvPicPr>
          <p:cNvPr id="4098" name="Picture 2" descr="Image result for corrugator supercil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046" y="473528"/>
            <a:ext cx="5248917" cy="591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243" y="2136018"/>
            <a:ext cx="738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Frowning muscle</a:t>
            </a:r>
          </a:p>
          <a:p>
            <a:endParaRPr lang="en-US" sz="2400" dirty="0"/>
          </a:p>
          <a:p>
            <a:r>
              <a:rPr lang="en-US" sz="2400" dirty="0" smtClean="0"/>
              <a:t>Principal muscle in the expression of suffering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824" y="3336347"/>
            <a:ext cx="5905642" cy="33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58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868" y="859369"/>
            <a:ext cx="8761413" cy="706964"/>
          </a:xfrm>
        </p:spPr>
        <p:txBody>
          <a:bodyPr/>
          <a:lstStyle/>
          <a:p>
            <a:r>
              <a:rPr lang="en-US" sz="4000" dirty="0" err="1" smtClean="0"/>
              <a:t>Risorius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5221" y="578302"/>
            <a:ext cx="6527373" cy="5691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614" y="2122108"/>
            <a:ext cx="529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Smile that does not involve eyes (insincere)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634" y="3076214"/>
            <a:ext cx="4019552" cy="36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84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Depressor </a:t>
            </a:r>
            <a:r>
              <a:rPr lang="en-US" dirty="0" err="1" smtClean="0"/>
              <a:t>labii</a:t>
            </a:r>
            <a:r>
              <a:rPr lang="en-US" dirty="0" smtClean="0"/>
              <a:t> </a:t>
            </a:r>
            <a:r>
              <a:rPr lang="en-US" dirty="0" err="1" smtClean="0"/>
              <a:t>inferioris</a:t>
            </a:r>
            <a:endParaRPr lang="en-US" dirty="0"/>
          </a:p>
        </p:txBody>
      </p:sp>
      <p:sp>
        <p:nvSpPr>
          <p:cNvPr id="4" name="AutoShape 4" descr="Image result for depressor labii inferioris"/>
          <p:cNvSpPr>
            <a:spLocks noChangeAspect="1" noChangeArrowheads="1"/>
          </p:cNvSpPr>
          <p:nvPr/>
        </p:nvSpPr>
        <p:spPr bwMode="auto">
          <a:xfrm>
            <a:off x="1396547" y="-304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4085" y="796018"/>
            <a:ext cx="5388847" cy="5837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1078" y="2404684"/>
            <a:ext cx="24765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43" y="2404684"/>
            <a:ext cx="353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Helps lower bottom lip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7222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Sternocleidomastoid</a:t>
            </a:r>
            <a:endParaRPr lang="en-US" sz="5400" dirty="0"/>
          </a:p>
        </p:txBody>
      </p:sp>
      <p:pic>
        <p:nvPicPr>
          <p:cNvPr id="1026" name="Picture 2" descr="https://upload.wikimedia.org/wikipedia/commons/1/1a/Sternocleidomastoide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762" y="2252133"/>
            <a:ext cx="4168611" cy="44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251" y="3094053"/>
            <a:ext cx="4425950" cy="3688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265" y="2324612"/>
            <a:ext cx="767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Flexes &amp; rotates the neck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65565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598" y="350713"/>
            <a:ext cx="5627137" cy="5359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445" y="2213178"/>
            <a:ext cx="3980888" cy="4318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labii</a:t>
            </a:r>
            <a:r>
              <a:rPr lang="en-US" dirty="0" smtClean="0"/>
              <a:t> </a:t>
            </a:r>
            <a:r>
              <a:rPr lang="en-US" dirty="0" err="1" smtClean="0"/>
              <a:t>superioris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855" y="2383971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Raises upper lip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73994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Depressor </a:t>
            </a:r>
            <a:r>
              <a:rPr lang="en-US" dirty="0" err="1" smtClean="0"/>
              <a:t>anguli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endParaRPr lang="en-US" dirty="0"/>
          </a:p>
        </p:txBody>
      </p:sp>
      <p:pic>
        <p:nvPicPr>
          <p:cNvPr id="6146" name="Picture 2" descr="Image result for depressor anguli o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775" y="470580"/>
            <a:ext cx="56197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566" y="2183720"/>
            <a:ext cx="3277961" cy="4370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2563583"/>
            <a:ext cx="29486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Assists with frowning by depressing corner of mouth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996793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anguli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539" y="0"/>
            <a:ext cx="5133771" cy="6732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954" y="2751840"/>
            <a:ext cx="5640453" cy="3948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545" y="2222717"/>
            <a:ext cx="628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Helps with smiling- pulls the corners of the mouth upwards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0643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3557" y="462643"/>
            <a:ext cx="4494440" cy="5894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065" y="1559755"/>
            <a:ext cx="4258106" cy="4918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9" y="2563586"/>
            <a:ext cx="3216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“Pouting muscle”</a:t>
            </a:r>
          </a:p>
          <a:p>
            <a:endParaRPr lang="en-US" sz="2800" dirty="0"/>
          </a:p>
          <a:p>
            <a:r>
              <a:rPr lang="en-US" sz="2800" dirty="0" smtClean="0"/>
              <a:t>Protrudes lower lip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12017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Galea</a:t>
            </a:r>
            <a:r>
              <a:rPr lang="en-US" dirty="0" smtClean="0"/>
              <a:t> </a:t>
            </a:r>
            <a:r>
              <a:rPr lang="en-US" dirty="0" err="1" smtClean="0"/>
              <a:t>aponeurotica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6244" y="1978478"/>
            <a:ext cx="6953263" cy="447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10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Splenius capitis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7074" y="3039533"/>
            <a:ext cx="5340031" cy="3530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2827867"/>
            <a:ext cx="511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Head extension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60156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985" y="1704975"/>
            <a:ext cx="7753350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30781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Facial muscles!!!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93871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Platysma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24933" y="2211916"/>
            <a:ext cx="448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Depresses the jaw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933" y="2858247"/>
            <a:ext cx="6620934" cy="3784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0959" y="2352676"/>
            <a:ext cx="4393841" cy="43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04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621" y="753535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Zygomaticus minor and major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32933" y="2810933"/>
            <a:ext cx="3268134" cy="11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0608" y="2123407"/>
            <a:ext cx="8180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Helps with smiling or sad face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190" y="3035300"/>
            <a:ext cx="4180510" cy="3790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4302" y="3082851"/>
            <a:ext cx="4168039" cy="31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00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zygomaticus major and min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674" y="100012"/>
            <a:ext cx="6550025" cy="66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0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Frontalis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9678" y="2201333"/>
            <a:ext cx="3752322" cy="5063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285" y="2330450"/>
            <a:ext cx="6549448" cy="44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02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Occipitalis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844800"/>
            <a:ext cx="723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Moves scalp back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912" y="2220718"/>
            <a:ext cx="4134910" cy="46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67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Custom</PresentationFormat>
  <Paragraphs>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Sternocleidomastoid</vt:lpstr>
      <vt:lpstr>Splenius capitis</vt:lpstr>
      <vt:lpstr>Facial muscles!!!</vt:lpstr>
      <vt:lpstr>Platysma</vt:lpstr>
      <vt:lpstr>Zygomaticus minor and major</vt:lpstr>
      <vt:lpstr>Slide 7</vt:lpstr>
      <vt:lpstr>Frontalis</vt:lpstr>
      <vt:lpstr>Occipitalis</vt:lpstr>
      <vt:lpstr>Masseter</vt:lpstr>
      <vt:lpstr>Buccinator</vt:lpstr>
      <vt:lpstr>Orbicularis Oris</vt:lpstr>
      <vt:lpstr>Orbicularis oculi</vt:lpstr>
      <vt:lpstr>Temporalis</vt:lpstr>
      <vt:lpstr>Procerus</vt:lpstr>
      <vt:lpstr>Nasalis</vt:lpstr>
      <vt:lpstr>Corrugator supercilii</vt:lpstr>
      <vt:lpstr>Risorius</vt:lpstr>
      <vt:lpstr>Depressor labii inferioris</vt:lpstr>
      <vt:lpstr>Levator labii superioris</vt:lpstr>
      <vt:lpstr>Depressor anguli oris</vt:lpstr>
      <vt:lpstr>Levator anguli oris</vt:lpstr>
      <vt:lpstr>Mentalis</vt:lpstr>
      <vt:lpstr>Galea aponeurotica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Jeana Albers</dc:creator>
  <cp:lastModifiedBy>Jeana</cp:lastModifiedBy>
  <cp:revision>1</cp:revision>
  <dcterms:created xsi:type="dcterms:W3CDTF">2017-02-17T21:14:57Z</dcterms:created>
  <dcterms:modified xsi:type="dcterms:W3CDTF">2017-02-18T02:16:56Z</dcterms:modified>
</cp:coreProperties>
</file>