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3" r:id="rId6"/>
    <p:sldId id="264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 and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478" y="1270001"/>
            <a:ext cx="7147255" cy="3996266"/>
          </a:xfrm>
        </p:spPr>
        <p:txBody>
          <a:bodyPr>
            <a:noAutofit/>
          </a:bodyPr>
          <a:lstStyle/>
          <a:p>
            <a:r>
              <a:rPr lang="en-US" sz="4000" dirty="0" smtClean="0"/>
              <a:t>Dermal papillae make the friction ridges that collectively make your fingerprints</a:t>
            </a:r>
          </a:p>
          <a:p>
            <a:pPr lvl="1"/>
            <a:r>
              <a:rPr lang="en-US" sz="4000" smtClean="0"/>
              <a:t>How determined</a:t>
            </a:r>
            <a:endParaRPr lang="en-US" sz="4000" smtClean="0"/>
          </a:p>
          <a:p>
            <a:pPr lvl="1"/>
            <a:r>
              <a:rPr lang="en-US" sz="4000" dirty="0" smtClean="0"/>
              <a:t>Identical </a:t>
            </a:r>
            <a:r>
              <a:rPr lang="en-US" sz="4000" dirty="0" smtClean="0"/>
              <a:t>twins have unique fingerprints!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984" y="1128451"/>
            <a:ext cx="4391216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572" y="982135"/>
            <a:ext cx="10532533" cy="4961465"/>
          </a:xfrm>
        </p:spPr>
        <p:txBody>
          <a:bodyPr>
            <a:noAutofit/>
          </a:bodyPr>
          <a:lstStyle/>
          <a:p>
            <a:r>
              <a:rPr lang="en-US" sz="4400" dirty="0" smtClean="0"/>
              <a:t>0.5 mm to 3 mm thick!</a:t>
            </a:r>
          </a:p>
          <a:p>
            <a:endParaRPr lang="en-US" sz="4400" dirty="0"/>
          </a:p>
          <a:p>
            <a:r>
              <a:rPr lang="en-US" sz="4400" dirty="0" smtClean="0"/>
              <a:t>It is made up of:</a:t>
            </a:r>
          </a:p>
          <a:p>
            <a:pPr lvl="1"/>
            <a:r>
              <a:rPr lang="en-US" sz="4400" dirty="0" smtClean="0"/>
              <a:t>Loose/areolar</a:t>
            </a:r>
          </a:p>
          <a:p>
            <a:pPr lvl="1"/>
            <a:r>
              <a:rPr lang="en-US" sz="4400" dirty="0" smtClean="0"/>
              <a:t>Dense irregular</a:t>
            </a:r>
          </a:p>
          <a:p>
            <a:pPr marL="457200" lvl="1" indent="0">
              <a:buNone/>
            </a:pPr>
            <a:endParaRPr lang="en-US" sz="4400" dirty="0"/>
          </a:p>
          <a:p>
            <a:r>
              <a:rPr lang="en-US" sz="4400" dirty="0" smtClean="0"/>
              <a:t>2 regions</a:t>
            </a:r>
            <a:r>
              <a:rPr lang="en-US" sz="4400" dirty="0" smtClean="0"/>
              <a:t>:</a:t>
            </a:r>
            <a:r>
              <a:rPr lang="en-US" sz="4400" dirty="0"/>
              <a:t> </a:t>
            </a:r>
            <a:r>
              <a:rPr lang="en-US" sz="4400" dirty="0" smtClean="0"/>
              <a:t>papillary and reticular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93126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66" y="0"/>
            <a:ext cx="10265434" cy="68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2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85333"/>
            <a:ext cx="10178322" cy="469425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Named for the dermal papillae- projections that stick into the epidermis</a:t>
            </a:r>
          </a:p>
          <a:p>
            <a:pPr lvl="1"/>
            <a:r>
              <a:rPr lang="en-US" sz="3200" dirty="0" smtClean="0"/>
              <a:t>Increase contact between epidermis and dermis to connect the layers</a:t>
            </a:r>
          </a:p>
          <a:p>
            <a:r>
              <a:rPr lang="en-US" sz="3200" dirty="0" smtClean="0"/>
              <a:t>Houses sensory receptors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166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Sensory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274" y="1265053"/>
            <a:ext cx="4827389" cy="4507992"/>
          </a:xfrm>
        </p:spPr>
        <p:txBody>
          <a:bodyPr>
            <a:noAutofit/>
          </a:bodyPr>
          <a:lstStyle/>
          <a:p>
            <a:r>
              <a:rPr lang="en-US" sz="4400" dirty="0" smtClean="0"/>
              <a:t>Pacinian corpuscle- detects deep, heavy pressure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Meissner’s corpuscle- detects light touch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62" y="1705184"/>
            <a:ext cx="6075684" cy="46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738" y="0"/>
            <a:ext cx="8221862" cy="68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Reticular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678" y="1128451"/>
            <a:ext cx="10178322" cy="359359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Reticular= “network”</a:t>
            </a:r>
          </a:p>
          <a:p>
            <a:r>
              <a:rPr lang="en-US" sz="4400" dirty="0" smtClean="0"/>
              <a:t>Has large bundles of collagen fibers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906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Stretch marks, wrinkles, and lines of cleavage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Collagen and elastic fibers in the dermis give skin its </a:t>
            </a:r>
            <a:r>
              <a:rPr lang="en-US" sz="4400" dirty="0" smtClean="0"/>
              <a:t>appearance</a:t>
            </a:r>
            <a:endParaRPr lang="en-US" sz="4400" dirty="0"/>
          </a:p>
          <a:p>
            <a:r>
              <a:rPr lang="en-US" sz="4400" dirty="0" smtClean="0"/>
              <a:t>When skin is stretched beyond capacity, collagen fibers are torn </a:t>
            </a:r>
            <a:endParaRPr lang="en-US" sz="4400" dirty="0" smtClean="0"/>
          </a:p>
          <a:p>
            <a:r>
              <a:rPr lang="en-US" sz="4400" dirty="0" smtClean="0"/>
              <a:t>Lines </a:t>
            </a:r>
            <a:r>
              <a:rPr lang="en-US" sz="4400" dirty="0" smtClean="0"/>
              <a:t>of cleavage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723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07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115</TotalTime>
  <Words>134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Dermis</vt:lpstr>
      <vt:lpstr>Fun facts</vt:lpstr>
      <vt:lpstr>PowerPoint Presentation</vt:lpstr>
      <vt:lpstr>Papillary region</vt:lpstr>
      <vt:lpstr>Sensory receptors</vt:lpstr>
      <vt:lpstr>PowerPoint Presentation</vt:lpstr>
      <vt:lpstr>Reticular layer</vt:lpstr>
      <vt:lpstr>Stretch marks, wrinkles, and lines of cleavage</vt:lpstr>
      <vt:lpstr>PowerPoint Presentation</vt:lpstr>
      <vt:lpstr>Dermis and fingerprints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Dermis</dc:title>
  <dc:creator>Jeana Albers</dc:creator>
  <cp:lastModifiedBy>Jeana Albers</cp:lastModifiedBy>
  <cp:revision>6</cp:revision>
  <dcterms:created xsi:type="dcterms:W3CDTF">2016-11-15T17:11:17Z</dcterms:created>
  <dcterms:modified xsi:type="dcterms:W3CDTF">2017-11-10T02:21:00Z</dcterms:modified>
</cp:coreProperties>
</file>