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7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93FF2-B949-4C56-AE97-75CB2849B493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8889A-E394-426B-AED0-0D4FF55DE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55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1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4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0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2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0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2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3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1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BED68-DE91-4126-BA3A-7CDECFF36A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58B99-1B4A-4F72-A655-1968D80FB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0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Daily Warm-up   Thursday, November 14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3914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causes goose bumps?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HW: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-Read pg. 173-175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-Have burns worksheet completed by Monday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9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Caused by radiation, sun, boiling water, chemicals, fire, electricity</a:t>
            </a:r>
          </a:p>
          <a:p>
            <a:endParaRPr lang="en-US" dirty="0" smtClean="0"/>
          </a:p>
          <a:p>
            <a:r>
              <a:rPr lang="en-US" dirty="0" smtClean="0"/>
              <a:t>3 types</a:t>
            </a:r>
          </a:p>
          <a:p>
            <a:endParaRPr lang="en-US" dirty="0"/>
          </a:p>
          <a:p>
            <a:r>
              <a:rPr lang="en-US" dirty="0" smtClean="0"/>
              <a:t>RULE OF NINES – Measures percent of body</a:t>
            </a:r>
          </a:p>
          <a:p>
            <a:pPr marL="0" indent="0">
              <a:buNone/>
            </a:pPr>
            <a:r>
              <a:rPr lang="en-US" dirty="0" smtClean="0"/>
              <a:t>burned. Body divided into 11 </a:t>
            </a:r>
            <a:r>
              <a:rPr lang="en-US" dirty="0" smtClean="0"/>
              <a:t>areas, </a:t>
            </a:r>
            <a:r>
              <a:rPr lang="en-US" dirty="0" smtClean="0"/>
              <a:t>each is 9% of</a:t>
            </a:r>
          </a:p>
          <a:p>
            <a:pPr marL="0" indent="0">
              <a:buNone/>
            </a:pPr>
            <a:r>
              <a:rPr lang="en-US" dirty="0" smtClean="0"/>
              <a:t>body surface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27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First Degree 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Superficial</a:t>
            </a:r>
          </a:p>
          <a:p>
            <a:r>
              <a:rPr lang="en-US" dirty="0" smtClean="0"/>
              <a:t>Skin red and dry</a:t>
            </a:r>
          </a:p>
          <a:p>
            <a:r>
              <a:rPr lang="en-US" dirty="0" smtClean="0"/>
              <a:t>Involves only epidermis</a:t>
            </a:r>
          </a:p>
          <a:p>
            <a:r>
              <a:rPr lang="en-US" dirty="0" smtClean="0"/>
              <a:t>Rx- cold water</a:t>
            </a:r>
          </a:p>
          <a:p>
            <a:r>
              <a:rPr lang="en-US" dirty="0" smtClean="0"/>
              <a:t>Healing within one week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0"/>
            <a:ext cx="368335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88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Second Degree 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4525963"/>
          </a:xfrm>
        </p:spPr>
        <p:txBody>
          <a:bodyPr/>
          <a:lstStyle/>
          <a:p>
            <a:r>
              <a:rPr lang="en-US" dirty="0" smtClean="0"/>
              <a:t>Epidermis and dermis</a:t>
            </a:r>
          </a:p>
          <a:p>
            <a:r>
              <a:rPr lang="en-US" dirty="0" smtClean="0"/>
              <a:t>Pain, swelling, redness, and blistering</a:t>
            </a:r>
          </a:p>
          <a:p>
            <a:r>
              <a:rPr lang="en-US" dirty="0" smtClean="0"/>
              <a:t>Skin may be exposed to infection</a:t>
            </a:r>
          </a:p>
          <a:p>
            <a:r>
              <a:rPr lang="en-US" dirty="0" smtClean="0"/>
              <a:t>Rx- pain medication, dry sterile dressing</a:t>
            </a:r>
          </a:p>
          <a:p>
            <a:r>
              <a:rPr lang="en-US" dirty="0" smtClean="0"/>
              <a:t>Healing within 2 weeks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46338"/>
            <a:ext cx="3305175" cy="334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77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Degree 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Epidermis, dermis, and subcutaneous layers</a:t>
            </a:r>
          </a:p>
          <a:p>
            <a:r>
              <a:rPr lang="en-US" dirty="0" smtClean="0"/>
              <a:t>Symptoms- loss of skin, blackened skin</a:t>
            </a:r>
          </a:p>
          <a:p>
            <a:r>
              <a:rPr lang="en-US" dirty="0" smtClean="0"/>
              <a:t>May be life-threatening</a:t>
            </a:r>
          </a:p>
          <a:p>
            <a:endParaRPr lang="en-US" dirty="0"/>
          </a:p>
          <a:p>
            <a:r>
              <a:rPr lang="en-US" dirty="0" smtClean="0"/>
              <a:t>Nerve damage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9400"/>
            <a:ext cx="3886200" cy="391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482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136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Daily Warm-up   Thursday, November 14th </vt:lpstr>
      <vt:lpstr>Burns</vt:lpstr>
      <vt:lpstr>First Degree burn</vt:lpstr>
      <vt:lpstr>Second Degree burn</vt:lpstr>
      <vt:lpstr>Third Degree burn</vt:lpstr>
    </vt:vector>
  </TitlesOfParts>
  <Company>Math and Science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Warm-up   Thursday, November 14th</dc:title>
  <dc:creator>Jeana Albers</dc:creator>
  <cp:lastModifiedBy>Jeana Albers</cp:lastModifiedBy>
  <cp:revision>5</cp:revision>
  <cp:lastPrinted>2017-11-16T22:03:17Z</cp:lastPrinted>
  <dcterms:created xsi:type="dcterms:W3CDTF">2014-11-11T15:33:32Z</dcterms:created>
  <dcterms:modified xsi:type="dcterms:W3CDTF">2017-11-16T22:03:36Z</dcterms:modified>
</cp:coreProperties>
</file>