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5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88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25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56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3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35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64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64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69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2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26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7BF0-A2B7-47AF-87B9-92C2AA4B3AAD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8039-4556-45BA-83F1-7C103456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28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Biceps </a:t>
            </a:r>
            <a:r>
              <a:rPr lang="en-US" sz="4800" dirty="0" err="1" smtClean="0"/>
              <a:t>brachii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09451" y="2129245"/>
            <a:ext cx="39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Flex the elbow</a:t>
            </a:r>
            <a:endParaRPr lang="en-US" sz="3600" dirty="0"/>
          </a:p>
        </p:txBody>
      </p:sp>
      <p:pic>
        <p:nvPicPr>
          <p:cNvPr id="49154" name="Picture 2" descr="https://media.licdn.com/mpr/mpr/shrinknp_400_400/AAEAAQAAAAAAAAMrAAAAJGVmNDcwMWQ3LTFkYTEtNGJhZS04MzdiLWUyZTI0ZGUwZjcz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387" y="2329860"/>
            <a:ext cx="7520872" cy="4528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7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upload.wikimedia.org/wikipedia/commons/thumb/2/2c/Muscle_%C3%A9l%C3%A9vateur_de_la_scapula.png/250px-Muscle_%C3%A9l%C3%A9vateur_de_la_scap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223" y="3097212"/>
            <a:ext cx="4059240" cy="38319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 smtClean="0"/>
              <a:t>Levator</a:t>
            </a:r>
            <a:r>
              <a:rPr lang="en-US" sz="4800" dirty="0" smtClean="0"/>
              <a:t> scapulae</a:t>
            </a:r>
            <a:endParaRPr lang="en-US" sz="4800" dirty="0"/>
          </a:p>
        </p:txBody>
      </p:sp>
      <p:pic>
        <p:nvPicPr>
          <p:cNvPr id="51202" name="Picture 2" descr="http://rad.washington.edu/wordpress/wp-content/uploads/2015/11/levator-scapul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6981" y="2318657"/>
            <a:ext cx="3515088" cy="40846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7644" y="2305595"/>
            <a:ext cx="702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you think it is responsible for?</a:t>
            </a:r>
            <a:endParaRPr lang="en-US" sz="2800" dirty="0"/>
          </a:p>
        </p:txBody>
      </p:sp>
      <p:pic>
        <p:nvPicPr>
          <p:cNvPr id="51206" name="Picture 6" descr="http://www.yoganatomy.com/wp-content/uploads/2015/05/levator-scapu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888" y="2757488"/>
            <a:ext cx="3524091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1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Deltoid</a:t>
            </a:r>
            <a:endParaRPr lang="en-US" sz="4800" dirty="0"/>
          </a:p>
        </p:txBody>
      </p:sp>
      <p:pic>
        <p:nvPicPr>
          <p:cNvPr id="52226" name="Picture 2" descr="http://i197.photobucket.com/albums/aa49/Buisty/Upper%20Body%20Muscles/Delto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227760"/>
            <a:ext cx="6119812" cy="4630239"/>
          </a:xfrm>
          <a:prstGeom prst="rect">
            <a:avLst/>
          </a:prstGeom>
          <a:noFill/>
        </p:spPr>
      </p:pic>
      <p:sp>
        <p:nvSpPr>
          <p:cNvPr id="52228" name="AutoShape 4" descr="data:image/jpeg;base64,/9j/4AAQSkZJRgABAQAAAQABAAD/2wCEAAkGBxQSEhQSExQVExUXGRwaFxcVGBkdFRwfGhsYGBkaGB8YHCghHRomHiAdITEhJSkrLi4uGB8zODUsNygtLiwBCgoKDQ0OGg8QGC8lHyU0Ny4zLzc3NzAvLS0vLDc3Nyw3LzcsNC03LTAsNSw3NSw3NzcsLC0sNyw3LCw3NywsN//AABEIARwAsQMBIgACEQEDEQH/xAAcAAEAAwEBAQEBAAAAAAAAAAAABAUGBwMCAQj/xABMEAACAQMCAwYDBQQFBwsFAAABAhEAAyEEEgUxQQYTIlFhcSMygRRCUpGhB2KxwRUzQ4KyFlOSs9HS8CQ0VGNyk9PU4eLxc5Sio6T/xAAaAQEAAwEBAQAAAAAAAAAAAAAABAUGAwIB/8QALREBAAIBAgMFBwUAAAAAAAAAAAECAwQRBSExBhJBUYEUcZGxwdHwExZhoeH/2gAMAwEAAhEDEQA/AO40pSgUpSgUpSgUpSgUqFd1bMxt2gCR8zt8innEAyzcjtEYOSMT5/0QrD4zNf8AMOfh+2xYWPcE+tBY0quXgWmAgaeyPa2o/lX7/RpWe6u3Lc/dJ3pPmA8keykD+NBYUqDotYxburoC3QJx8jqIG9J6ZEqcqT1BBMjWWO8RkmJ+o88jqPMdRNB8prrZVnDqVXmZwPX2odbblV3rLAFRPMHkfr0qv4Vwt0kuVBAZQEJO7dtO+4So3P4RnzZz96AbgxJtgv4VW2GiZY2juXrET/E9YKhN/pO1G7vFiYmfrXpd1iKVVnAL/KJyeQJHpkfmKqV4G4H9Z4sLPigKoZQFzIwx/TkZYyb/AAs77DI2LSMkMWEhu7ydhAOE5ERn0oJuo1tu2QHdVLSQCeYESfYSM+or3rPt2bmJfkrARuAbcLGLgDeNPh7dp5qQOYk+v9CvGzdbNtgN4KHdKspVUO6FtAbgEIPzc+chdExRGBAIMg5Bqit9nQLgYsCoDqF24Csb0KP3QtwCOXwxjlFtw7Td1aS2AoCqB4RC48h0oJFKUoFKUoFKUoFKUoFReJXylslcsSFWeW5iFBPoCZPoDUqoPED49OPO4f0tXT/KfpQSNJpxbQIvIdTzJOSx8yTJJ8ya9qUoFKUoK/jFpoS6g3NZJcJ+MbWVl94JI6SBU21cDKGGQQCD6HIr6NQ+BrGmsDytp/hFBNpSlApSlApSlApSlApSlApSlApSlApSlAqBxNwr6ckx8WPfdbuKB+Z/Sp9VXHtKr90H+UvtJ6jerBYPQ79hB8wKC1pUbhtxmtqbnzgQ+I8QwSB5EiR71JoFKUoIvE7xS07CN0Qs8tzHas/UivbT2tiKnPaAPyEVA4kys6WmgpDNcB5bVgif7236T519cAtbbK42hizKv4FYlkSOkKQI5DkKCxpSlApSlApSlApSlApSlApSlApSlApSlAqNxHTd7ae3MFlIB8j0P0MH6VJoaCm4Ylwj7QsgXYc2mIwCiDnmCCCcHk3nU21xK2V3boHmcLgSc8sQQfY1COt7rRB/vLbCgDnvgIF992KjaXT93d01gHw2kyJ+ZtpyYEE9cx50F/buhhIMivJL7MYCMB1ZoHQ8hkkzHOOf0qn4tru51Vr4hAuCGQ/Lg8x5EieXVV86m9m7pOnRSSzW5tOTklrRNtifMkrP1oK7UWS199ONzgogZivhVGe49xZgCWUKoUZ8QPIVpKr+Fg79Qx63cey27a/xBqwoFKUoFKUoFKUoFKUoFKUoFKUoFKUoFKUoFKgXuMWVJG/ew5rbDOw9CLYJFRRev6gEKG0qTBZ1BvMI+4JhPcyeeAYICuXUK968Dixp7xdmOFa5tWEUmASGLM37xUc5A9eEXiq3tZcRgpmAAS8TJb25QB0UeteHFuHG2gtpaPdrkKPEAZLF2LZLEySWn6zUngfERAslgJ+QsMEkksAZG76cs5NB7dqktPbCuAXOU/GvXcpjEQDnyqH2c17Dx3E2Lcba2MLdWEDTMbbi7IyYYRJLCvs3Uu3wLgJVmwCPCREAEHlOAfM4iKudbwu3ctGyRtQ8tuI9ukenL0oPzg/yviPi3f8AWNU6snY1VzQu32hg1pmUb4O4kgKGETJAEMDBgAiT82o099bih0YMpyCDINB6UpSgUpSgUpSgUpSgUpSgUpSgVWce49Y0dvvL77QcKoEsx8lA/jyFe3GeJ29LZe/dMKgn1J5BR6k4HvX8+cZ41d1t9793rhQDhQPur+6PPqZNcM+eMUfytuE8Ltrsm0ztWOs/SPzl8HaOCdrk1pI072FOYW4zG79UhceoY1Fv6u62Lx7wgw1sDbZ8oI3S3XBYiRyriiLsIa2CHBGwrIaZxBGeflXZ+zPELt3TBuIafKiTd281wNzqYO7GQs8pxXnT55y9YdeMcJropia3338PFrOHai26Du9oAxtWIXExipVZi9pmRDe0rh7ZG7wMMjmWkfMPb6Znd8cI7RsxAuMpBjkp3DnPv5dOUiakqRqqyfFLY+1QgG4lOWIgrkwDyj0rSX9Yqp3nNekR19zWQXVE31cAtLiN20/NgA8s+RzECg0XA9Og7xlgkuRPgPL1T3PPNWtVnAVYIcysmAVAYe5UwR9Ks6Dx1WkS4NrqGEyJ/lWYfh9/SOz2iCrGdiqdhMj+sXMYwGDA4zIgVp7+qRCA7BSeW4xPtNeeq16WyA8ieRg7ZziRyOOvn70FRpO02/aptHexgbWU256Sxgifb86i9pO1CaPaNTfWyXEqlq21x8HMM3h8hlRXxxa6rObiFWUgTJnb5nZg/UyKqP2saYPw23fP9ZbZNpYDd44VgYEZwceVeMlprWZhJ0eLHlz1x5JmInyfDftC02Pja3PUW9Pj80/lVhw/t7YYhRqFzyGoQ2z9biAp/wDiK4xZLwN0fT/4r1qt9tyxPg237a0N6cu9E+//AB/Q+m40jCX+GOjbla0fZ1JA/vbSfKrIGv5p091rbB7btbYfeQlT7Y6Vc8J7f3tO0X171OpQtbf3+Gyg+eRnzqTj1lbcpjZSa3s3mwR3sdotHwn7O/UrAaHir3kS7ZW89pxK3N99hzIIIS6SpBkQRg+dTrWrYkkW9YI/e1RkxgAPbjn1MCpjOTExO0tjSsP/AElqv8xrPzH/AIdKPjcUpSg4t+13j5vagaRGIt2j4o6uRk/3VMD1LVktJpmdlt21LMcKqjJ9BXlxDVB773CZ3M7T/wBtiZ/486632G4Na0CG9qGXv2Hi690uPCf3yecZ6AYJqqmls+WfJv66jDwrQ1nraY5R5ztvPpv/AFtHksOw/YpNGou3Qr6g9eYT91fXzb/g2PbTiQs6d9zBVIO9j0UROPUkL7t5kVU9of2i2NMpMQc/1hiD08Il2+g9yMkVHDOH3NabOs1ni09xh8IwcmDZe5BKm3OAiyAWDEkyVs6Uikd2GH1OpyajJOXJO8y+uxmobT2HdSWe4wYW5+HbA+6xJkuTJYrIGBzGdLxK7bv2rd5VXeWiYBIiQykgTz5eZjzq9TRW1MhFBiMADHlWZ1SBuK9yDM2FuNbMhILXLbtP4iAgx+HODj04L37H3lruzcJKkSVgZABAIEYgjHtmszxDS+I2yGDKVYFEHRg2ADEEAjO6cjzFSdZqwbrkEhcKcyPDifbPXzzE153tXbtkd4VUMdsOcFiMQTJk4GZbIy6lWUNNwmwEtKNoWR0UL7SB1ivDjTOoDKDtHzFWhh6wcEfrVkgECIjpHL6VW9o2jTuASCYCwYMyMCgql40GlXAvWjjIXcMcjGD/AOpgmIqBYYKrIniRp8LglSOhgZB6SPbngzeF6CwunF27NxyYbJZt0gd3iJyOR5GZgDETi/HLWlCt3FtiCSYvoQkgDIncTyGFgZzGaCVw3h73AAQQvMk8vYesdRiOWcjPftf4oiW7GjUqCTvK9QFEJ7SSf9GrLR/tB7zItqB1O4kR9BI+o/Omp7D6TXk33utcdj42TaGxgDCjlEZHSueak3pNYTeHajHp9RXNeN4j5uP0rrt79lelPy3b6+5Qj/DVfc/ZQBJ+1wPW2MD1O6qudHljwbqnaPh9o3m0x6T9N3Lr7kCRXzwfhF7W3RatKzHm23oPUkx+ZHvW51XZjQ27i2+8u6y6eZErpbQIkPea2CwHIhQ0megyN5wR9HoNPssPabq7qyAM3mxmAPLnA/WRi0cxzsp+Idosd964Imff0+6t0vZfVolq1bexpbNkfCDA3H3fjcDYNxOcMcnHKvvVdnOIOATxRAMRFm4FnkMrqQTOMSR7nNVmp4u+u1CW1fbaZo3gnuhtBJIJ8LHEArIk861lnslpu7CsDcwJaYnkZhIUfQdasIjbkyNrTaZtPWWT/wAg+Jf9Psf/AG5/36Vs/wDJbS/gP/eP/vUo+Lqo/ECRauEGDsaD9DUiq3tJqe60mpufgtXG/JSaHVwPstp0e6l0kkWl3qgEl2EbVEmAJyWOAB6gHoOo0rvo7+ruO1hLQB+GTv8ABHfNvYEg7dyDYFiDHMz5djezgs2lEQzRvPUGV8A64wABzMmtTx+0O6TRrBXZ44A5YGV8iSWj0rjgx/p02WfFdb7XqJtHSOUenj6/JD4n+z3R6jThLQW3ug96gDMxE7WYzLEHqSZEgyDX5+zdrlq0/DdSo7zTABcyr2m+WPPb8seWyY3RWL7JccuaVCqPuRWKxkKjAlWVwTGycq/KGUHIk6m1x83NRav9UOwgAyQ2GVhzB5MDyO36DsrG+vXQilmMACTXJLnHHHHe9Dghrfc7IMDHeLgxk+EHr4j5VvO0nEQGWzmfmJmBGR9Y8xyx71xrXaglhet/M7LdH4hubvEVRz3kBVzmBnAmg6h2ZjUXWLZAHoJEARjpMEeRnEwR9610t3e6YM3i2qdrb8g7SNoPJyDMY+YATm17HWh3IuKQVcDYRyK81IkAwZxOYic4FXq7RfVAFVZ1cwSuMgqzCThhbYjEzPISaDX6ceFemB5+XqAf0FReM6LvrRQEg8xBifQ+hFevDt3dJvMttEx7e5/Oa/ddqRbQsfYepOB9PM9BJoOY8J4v8c6NwQFBawzbdodpLrt5bgg3L0EvyiV354cl+0GG0MyjxAe+DEHqZ5Vy+05v3buoDFbly8blt4gSkLagA8oUEiQSGaZBIrpHBuOIUQMrJMzu+63NkOByPI9QVPWgzHaTsqilXdVPXeo2sOeJXPLqcZ88VktQ1+xd26e6/iI8yRnnuUg4EkT6eddW7TaxTp2VXEtGQRuGRyXmSeUR1rHLas2FNy/a729cPwreWYSMfJkkiTjpJkBhQV17j2rs2y13W7ByE2nc9IyrzPMwFJMVcW+DDUQdQ2r1npaPwR7lyGEHmoYHmCDmqXh3Zy7r9VbW8Nlm2e8cK6sQNxi2SOrFYMYhWEzIHX0QKAAAABAAwAByA9KDG2eHLbVVQNbH4DauWwOsyisJPnNfOo1igFIsbh4QVKTy57rg3T6QD61tqUHMle7cMKl24ciVtttx1DwUJ5eKRU/T9m9XcBkJamf6w7ufPcqMd4JAJG9ZgcjW+pQYX/IrVf8ATU/7m7/5mlbqlAql7Y3ANJcDQQ5RCCJBDuqspHkVJFXVVXH9Kt4WbTglWuiYMfKjuP1UUEFWH2W09tcG4rPPOQZYjdMmRFfMNbRtXdgsV3HGAvzN1wAggZ5j1ip/BbWzfZbItt4Z8iMR9OvLn61S/tM1E6VdGhIfVOlo7fmFtnUXSOg8J256sKDnXZewUJuFoICM5DQyllM5MwpgyxBEfNKBgepaHs1p3C3jbCXPx21NlzH41UwWmc8uorEaVe44h3LY3oeW0GbbsSJmJC7WHTwScKQei8AthV2KfAANq5gA/gkyqdAh+UgjkAKDO8cs2kLW+9vy0qzXCowcEB7ihjjqrVE0fYvT+G4bFwmAFO9ipU55d+AM+mcc62dzh5a5vZsdAFE+0mce0V98QRe72kBpwA20mfTvME+hoKDsa/cPd0BVraoTc04fu82mMMF7tiIW5MDBCugjqfzUjudZuMENJGBgkMecgLjdk9BnmIgcRd7b276WriNaaQiaYfEWCHXvLLOviXInG4LyqGXfWXptw6vscmflVHtt4fNiABBj5gZkUGv4LxZWUI7AOoHpI5AxiPY/7QM72y4k+o36SwDu+W5cC3XW0rKefcq3xHGAOaqSxjcAayyz32u29PCMg+NfKFltwMhFjxXDBUKJ2jmOSmd2fs2kTaFtCWPy6O89xjiXuuHbc5iSzQTigzmj7K6omLSWUmIl7xRoOe9W5ZHi2zDiGmJ3ACNNo+BanThnK2gsbmAuuQCoEOo7kmYER/2eW2tTwpVtr8nd7iPEy20LHkPCn8xNWRE4OaDm1rTtduKd6sxYYVTuzzgsW/1YwPKvfiOjWyTbtKLt5zHNipY8u8dzuuZOYMSJwcHW3NBasFrqyp5Ko+UEiAFRYn29Tyqm7LWO/wBRd1TA7bZ7u1uIILETcuCMHDC2CMAbwuDJC/4Hw37PaCE73Obj/iY8z6KOQXooUDlVhSlApSlApSlApSlAqBqhN+yOgW4/5bUH+M1PqDg6n1Fr9Gb/ANv6UHloroDahzA+IFElQCQqgCfUmM+fLzzHaxTavaRiVe890MxmCFtwYSfuhtoA6l2bnXnw/VgXib7jurbu7G4w2KV3Q7dNwEY6GTz+WgbjD6vWajVFSq2HS1aRvwhGuEkdHYsJGI2qDlaCZ2otqOKF1lVs2kLkZJe/fRIz1AZWA6kZxiukaC8rJ4OS4/QEfQggj0IrnC2PtOl4xfcYgWQyfM40y7macSSSVn9z0rTdguJ3LtmLgl1JVzg+IANu8P3XUhh5EsuIAoNPeuqgLMQoHMnkPeq7iOtWRbci2WML3qTaf0BmN3kpIODgipevvbFxEkgDdO0z0Yj5Z5SepHPlWbfVyrKmy3tEXtFqgAkETCNkBTyDDfbMQADMBDe4q3UtrYRCWhjptQVAmBIWVYN6bSMc6uE4YmmuXTbPdd863Cx+XwkG4i+UqCf7zeVUegCHUWl7u5ayCLTsrgdZt7xIUCM2XZRnArTdo9G11bKKJ+MhbMQo3bveRII6gmg+9OndaZ3C7Swa4wAAILCYxGQIE+lZXhDXX3DfrbkQBbsytuIz8S+iCB/1bnl9K3lxZBExI51iNKQ/e22a5qBZYo/eXdmlSAJ7yAC+M7IuARBIzAaDg2l6+FdpjwsbrnzD3XEk+YHLzq5qk4cWgPuLKQAu1dqnlC2bc+FPNmknz2gGri0SRkgnrHL2oM92x1UW9oUMxkIpHzsYCrOItliqtnxSEzuirXgfD/s9i3ZLb2VfG/VnOXc+rMSfrWc4Rt1XELtwtvXTxBB8JuHvE2rHNLY3c+b3GaBCxsqBSlKBSlKBSlKBSlKBWP1vE7javXLaIt9xYt7rpTdmLji2AYBMNuJnquM1sK5kAb2u4hZyVe8jOoPMW7dpAIPInn1B7qPMUFovALVyy733tm5s3ELAAZBkgRyDAjdzMnMEAY37Lds6UONo1WpVtQ1l5Uqr7dPZBIBIcs6ALjO4TANaa3oS90MTtVV3XHEZQKVMxJYGT7lYEgNFTwBTrNabpwj3rYCnJRNKXYWySSWYt3bEzBIPrQdC4bwJbOi+yAz8NlZo+ZnBLufdiT9a5/2S1dxdr2fFdVASvLvViSnnukFgfMx1kdZrkOmU2tdq7AGbUxM8mIdBIGAFdfyig6Hc4hbv27b22ALyqi4D3ZJGbV0ev8gRPI0fF9WphWViVPymftNokNKo2e8tmJgB5A5MDK5fTcdZNbesMA1l1UtOQWZto3TOGJmQQQfEObTp+GcPOqui73veLbIBS6CbgAHymQQWDQZyGhTAPiYLPsho2294xYA/KhAgEjmACVBjEodrTIjlVzxLTtcVVDFBvVmKmDCHfHsSAp9CalqsCK8dbphdRkJInqIkdeuKD3rK8fDLqAe7N4QGRXMWAfxEAQWB8UwzTHyjNaqoPGNELtsgyCASpU7W5cgRkTykZ6iCAaCr02oO5pfftEX9RyCn/M2QOoPOJIwCWY4oe1vaF1P2W0SjEA3Chg2LTEjmJB1DwQPwc8xJj8R42dLp+8Cqptoht2lzaQ3SUtsxWVJADOVUnaqgZL7jU8D0wa0jkktdE3bjDxM7AgtcjrkCOkAYig23YHRqlm4ygBTc2oF5BbaqgGP3g1aiqfshZK6LTyIZkDsPI3PGwx5Ex9KuKBSlKBSlKBSlKBSlKBWM7PcJD3+IXNqS2rIllnC2rOQDzM8p5HOa2dVfBLIU6iME3mLe5CwfyigodZvS/YtXSVsXXYsWgMzIjsu4+QCBh5+gAUZ5GNvW2o2hW1zp06ljbC+m03MD+VWfbvjoULPS4vd4HzbbysMgxKnn5TXlZ0q/ZtLqADnVI0GCZfUQjCOm1z+dB0Wua62wf6V1pAglbAB/FuRlPWcYz610qufcRk8T1FtTLuun2iMAhbxVmM5XcCSB/m/UAhgOEI+o1GqC2nuSADCSu0YIJ5dEI84NdG/ZrxJntIrBWZ1L3HBE70CW23fvHDxiN9XdlfsotaayAQqGSwOSFhZPvH0gVJ0eoslgxULcgwduYYF4EDOAfqp+oW1fLrMZIz0j8s1Wajj1u3qLWnaZvJutMASrEEArgYMFTPrXvxCx3jJbadh8RgkGbbo6ZGYkZHUSDigms0CfKqLT6otZ1Ny4zbDujHiVdvJR1PuJmpfaK+FstLbWOFiSSecQCCwicTVdowpFvSHuyy7Lt8ACFIYMi4bDlwIJnCH0oOe9o+z2ru9wlvSkjc9x1SAAAv2e2iMYAVbaowHXcD0NeGis3dBcFrVKVsqzBZGHVSDuBgwCA2J5EeVdcOoYd5dk7UVh3UDmhJ3TzysYpxXQC+Ht3FXuymG+8rEMGOekEfrQeHZK8G0lkKZCL3cic92Sk5zmJ686uKxH7PbrWbuq0FyN1orcSOWx5SM+RQH2uCtvQKUpQKUpQKUpQKUpQKzuk1EniSdRe2j+9ptOR+pP5GtFWF4jqO71urHQrbuEecobc+sbPp9RQQNYqXNRacglbT94ZGDDIrRI8X9bB+tXjacnS6G020M1+0YX5fhk3io9lQ/lUDWWTa0d9miURFJiCGdxdcEcwQrWxn8NU37PeLNqNZatf2dq092JO0EC3YU5ESRvz5Gg6rWb03dvrrziN/gstPIoqXHkeu9ip9LcdKv9VfFtGuNyVSx9gJNZ/gVgi6u4DfDM5E/Nyceo3MT9aC34pZ7zani2mdxEdBhc9ZzOPk/Oi0lu483wyW7UMyXSQwA2/wBZzA2kkkDltEzkVK4hcbV3m01skWEEam4pIJJg9whBwxEF26K0DLSs7WaEXYskBbCRuWIV4yE8u7GJ6Hl50GW0qh9Tog7OotKWs7xDOjyBvj5CNqHMA7wpAaK3lZHjFwW7T3Wzd1VxbdgESYnckD0VTcPIwo6rVz2c4h31i0xJLFfE0ESV8JMEkgnnEnnzoPrtFoku2H3naFBIYFgVwQWGxgdwBMZwYNZDhejtjfprC7BqJPe3HZ7jtBbxlzJnxeEeZIyrxcdstdJt6UTNwkttMPAiCh89xEcsifumovZrhiuGtP4WTawAAA2zKMo/DuWVP3SoH3ASH0nFY3WbgKm6jW2JJlbqW48R5eJRh8AwkZNaO/Z73TFLx2b7cOVMRuWGg/WoOs4cLwcXE7y4ogqCVW6JDI2ORkYzggjlVR/Sz3mXT3Bte2d0zBe22+0jQDIO4hWByGHtQSOASuoVbiguqPa77E3F+HctGfLbv8OY2mtZWK4brD8Mtyt3LZXB/tGNu4f/ANw5Yha2tApSlApSlApSlApSlArCdrtIp11oxPeqlhx0Iud8cxnGw+3Ot3WV7SMFvi4Ym2gdSRMEW9WAR5HNA4mN+hLGD39622TzV79vaOX+b2io3ZDhyWbyBB8umW1u6nu1sGT6ncKs+0OnC6fT2hyF/TKPZbts/wABXh2cHxVPOVuR9BpF/iDQWXabUrb07O5Cruthicja1xFb9Cai8Wvtprai1tbUXm7u0DkFiCd3TwqoNxvMIR5VH7fsGspYPO65gf8A0rb3pz5FB9YrP8Du3L2usKzBremsrunpccK8YxtCBDJJMn1AIbzhPD109pLSkkKMs2WZjlnY9WZiST5mpdRuH6k3E3lSoYnaDzKz4WPlI8UdJqTQVWtVe8764vhsqRbP3iz+Fio84hBGSWYeU0fZbUle/skjvLbK8MfCu+be2RA+6QPcHrWh4gh8Vx2CW7Sll65gy7DqFHIecnyjm/ZFma5qpDKO9sBy0lt5vI5WRz22/BOZ2n6hZ8TI1GsuIsKdw2McgXFlA3KQrj4TDpMf2k1tNGguravbSlxQQRMsJgXEY9RIE+qg1ieFWnuXSJJvK3eWmYYcHCtcCj5LiqUY9HSYlRW64ZfW6DdAZGOLiNgqy8ww5bhykYI2kEiDQSu6G7dHiiJ9OcVnO1fBgQNRbBF22SfC0bgRDDy5CcjBG7mAa01RuIWla2247QMhpgqRkEes0GBe/tZiv3kLoY5wjOMTjxAADpBBg10ZTORXJdZrbS3Abh8DPvVYgQZF5BJ5BiWAOTvbyrp/Bru/T2X/ABW0P5qDQTKUpQKUpQKUpQKUpQKzPaXxXGXYzxbWQATIfvxgLkmFP51pqq+4Ny7qCrbPAlqRzBG5ycEdLg/WgruP8Uts+kQEktqVkbGnw27t3kVn7s18cABUacsGUl7yQysphpdcMB0t178V2nXaRSJcb3BC8hsZMt5AM/8Ap+tTOJ2mt2mu7mc2370SBIUfMigDPg3Acz4qDz1mlS7q0LLvNi0zKuIm9KTnrtV1ziHNYngHD7ve3kZdly7dcOAwIBO3ftgx3a21W36x0MTuftapfuM3Ju5trAnLG4RMdJbnVWLFuzfuXR8a+9wpaUkwpK7iDEhVAaSxz4o5sq0Gn35C5Jj/AImvuoejhItlzcuHxMY8+pjCjoATyEZiplBUdpbxS1M+iJGblw/1an90HJ9BnAM817O6oJ3jb++m5aCLvALkuVuaghseO4YBIOLWOZFbXthpkc7nDHZgfNEvKi3bj+0cGGYSQpIxuzyR990ay6oGy09k+Gd+20xYIIPIqHeRzO08xQdC7HISAimL2nzan79tuaeUEAAjoyBq3+muK43qOfPENIxDdZHKDWG7LaDcivbuBtRYgbulxCIDmIlXAzHUHqAa22iuhwW27GmHBGQwAH1xEHqIoPS9bkNtwxHMGD6Zg/wNZo8VW6z6W+TbuZ7s42sVmdp+WepQmfmgxy1VY3txw8EBiAdzYIJVgQAVg5hpGDjkIgjcArL/AGVt6zS7dxS495tjkEiAjAoTg7DBmfLImRWw7KoV0WmQmStm2pPmVUKeg6ioXDZuLoyw2FWY4Ihj3bCSI6kk9CCOozVj2e/5un97/E0UFjSlKBSlKBSlKBSlKBVfwgz3x/65v0Cj+UfSrCq7gpxdHleufqxP86CJxfTN9q099Vnug4jdBfeMqmcsApaDg49xaXNR8RbYEyCz+i5A9yTiPIN5V8voh3i3ASCD4gSSCNpWACYUzBkCcR1NRrvh1ILAFbqqimch7fe3II8ipJB/dPmKCv4LZDnbJ8C2szk92963J99gr013CCdULybUAXx3GM9cBF5TEnccCRgya/OzyzcfpFtRjrtv6kA484n61B43xhbeoIbaCMRdYkYCkOlqBuk4ndzBoNBobiCRbVtnM3DyJ928Tn97l61Jv3SFlRuPQSAM+Z8qxz9orRKk311G/KWXS4jc4kLbRt4nzUxHOa8uIdvXACW9LdS5cfu7b39qWt20tJDEXAsK2SgiDigi9sNYE3NqLgZ1DHwgi1alWhbYyWusPCbrclLRtmKxPZ/Vm3odYQNrd7N2enwrimIEwCy+0xirHj3Dr92zfu6r7OD3dy6Ape5bAKbt+wqu+5HJmYhYWFJWq7h+pNjTcYF1d1y4ly2jhVywLAwAIVYIeB0tknkKDQdkda9shZC3rZ2gmRbcEAkN5I/zA52mPJq6jw3Wi8m8KyGSGRxDKw5qf9okEQQSCDX8/d/cDhkw+/abu1ypQWQ+w21bfO8iCCYksMMRXQeB/tHFqLOtAULg3w4Zem3dCjPMeII2PlPOg6VWZ7RvugspESNywRB8yOnLwsOceVXFnjFhk7xb1sofvbwBynMnGM1jNXpbe+bdyAeT28LnoFJge+aC+v3XXh2+zJfaNkgqZZgoxzXnyPLrVnwBI09v2J/Mk/zrwS8O7sW5F4XPDudYDbRukiIGB5ZqTwP/AJvan8A/hQTqUpQKUpQKUpQKUpQKynH9d3NjXAEKytITbua4HtpC21BHidtyg58QODEVq68n06Fg5VSy/KxA3CecHmKDIXNWbZ0i23uuSVa4lw3BaYd2co5RjPeMhhSREiPKamov3tt0BSbd0/DVZa3CkDLOu/cjEH5SC4/CQfVuyygIFeRbBFtbihk2sSSrRBIzgyCCqnMZl2+FXNzP3xtM8StpUKYn8ak7jJM46YxQRezG7vLu7PhXO0r/AG2pPykmImOfSqPtjrir3ktQLh7sAx4mbJyy8kUAcx5+Sg6zSWRbvFB8vcoAOvhZ5PmfmGap9PwdH119rqBvAD4gI8bbQPYC0D7u3lQZLs1onS4HQm42yCwHjc82LEEyIg7RgSAI51L4hwq4X0SlYb7RcCqwA3BdPdzk8oL+8VteG6BBduXRzDMoA5AFbQgfVf1NePH7U6jh5/DqHP8A/Jqh/P8ASgou1/AW+w3jgsNPdUhcxNpwI6nOPyrJcY4ebYuIU2h9Oj3A347mpW0wEiQpVogYP611njabtPfB6235c/lNZPtlomZUO2XawikYLSmp0rZI5xLHy50GXPZm79pIW2EFy7eNrKgbVFpIETAhecdfyna3s9cLy+nDMWIM21PJreSYMiOvpW91lonWaZsbRbvA+ck2Y/QH8qtTQcL0PAbaabT3Gti1dW1bYXrQCnItsjwZViJY7ometTxx7Uq5t3209/l8VrLo7SeRKXAZmIWDzxPTovZ7htu7w7TWbihgthLZjHyKFMEZGRWF4z2fuWNUB86lG9iAu6SCDJGwAj96YxQdE4ZpFuJprzgbra+AIzFBuETB5mPPlUjgB/5NYPnaQ/moNVHYfidu7YZEkG0SpDMSYM7TnO05Hupq27Pj/kun6/Ct/wCBaCwpSlApSlApSlApSlApSlApSlB+bRMxnlPWvNbADs/Vgqny8JYj6+I/kK9aUHxbthZgRJk+5r9ZAYJAJGR6YjH0JH1r6pQKjXtGrXEuGZQMAOnj2zP+iKk0oPK5pwXVzMrMZMeKJkdeVetKUEbhuiWxbW0klVmJ58ya+NVw1Ll21dYHdaJKQSBLKyGR18LHB86mUoIOn4Vbt3GuIoTcoVgoABhiwJjqNzfnUuzaCKFUQqgAAcgBgCvu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 descr="data:image/jpeg;base64,/9j/4AAQSkZJRgABAQAAAQABAAD/2wCEAAkGBxQSEhQSExQVExUXGRwaFxcVGBkdFRwfGhsYGBkaGB8YHCghHRomHiAdITEhJSkrLi4uGB8zODUsNygtLiwBCgoKDQ0OGg8QGC8lHyU0Ny4zLzc3NzAvLS0vLDc3Nyw3LzcsNC03LTAsNSw3NSw3NzcsLC0sNyw3LCw3NywsN//AABEIARwAsQMBIgACEQEDEQH/xAAcAAEAAwEBAQEBAAAAAAAAAAAABAUGBwMCAQj/xABMEAACAQMCAwYDBQQFBwsFAAABAhEAAyEEEgUxQQYTIlFhcSMygRRCUpGhB2KxwRUzQ4KyFlOSs9HS8CQ0VGNyk9PU4eLxc5Sio6T/xAAaAQEAAwEBAQAAAAAAAAAAAAAABAUGAwIB/8QALREBAAIBAgMFBwUAAAAAAAAAAAECAwQRBSExBhJBUYEUcZGxwdHwExZhoeH/2gAMAwEAAhEDEQA/AO40pSgUpSgUpSgUpSgUqFd1bMxt2gCR8zt8innEAyzcjtEYOSMT5/0QrD4zNf8AMOfh+2xYWPcE+tBY0quXgWmAgaeyPa2o/lX7/RpWe6u3Lc/dJ3pPmA8keykD+NBYUqDotYxburoC3QJx8jqIG9J6ZEqcqT1BBMjWWO8RkmJ+o88jqPMdRNB8prrZVnDqVXmZwPX2odbblV3rLAFRPMHkfr0qv4Vwt0kuVBAZQEJO7dtO+4So3P4RnzZz96AbgxJtgv4VW2GiZY2juXrET/E9YKhN/pO1G7vFiYmfrXpd1iKVVnAL/KJyeQJHpkfmKqV4G4H9Z4sLPigKoZQFzIwx/TkZYyb/AAs77DI2LSMkMWEhu7ydhAOE5ERn0oJuo1tu2QHdVLSQCeYESfYSM+or3rPt2bmJfkrARuAbcLGLgDeNPh7dp5qQOYk+v9CvGzdbNtgN4KHdKspVUO6FtAbgEIPzc+chdExRGBAIMg5Bqit9nQLgYsCoDqF24Csb0KP3QtwCOXwxjlFtw7Td1aS2AoCqB4RC48h0oJFKUoFKUoFKUoFKUoFReJXylslcsSFWeW5iFBPoCZPoDUqoPED49OPO4f0tXT/KfpQSNJpxbQIvIdTzJOSx8yTJJ8ya9qUoFKUoK/jFpoS6g3NZJcJ+MbWVl94JI6SBU21cDKGGQQCD6HIr6NQ+BrGmsDytp/hFBNpSlApSlApSlApSlApSlApSlApSlApSlAqBxNwr6ckx8WPfdbuKB+Z/Sp9VXHtKr90H+UvtJ6jerBYPQ79hB8wKC1pUbhtxmtqbnzgQ+I8QwSB5EiR71JoFKUoIvE7xS07CN0Qs8tzHas/UivbT2tiKnPaAPyEVA4kys6WmgpDNcB5bVgif7236T519cAtbbK42hizKv4FYlkSOkKQI5DkKCxpSlApSlApSlApSlApSlApSlApSlApSlAqNxHTd7ae3MFlIB8j0P0MH6VJoaCm4Ylwj7QsgXYc2mIwCiDnmCCCcHk3nU21xK2V3boHmcLgSc8sQQfY1COt7rRB/vLbCgDnvgIF992KjaXT93d01gHw2kyJ+ZtpyYEE9cx50F/buhhIMivJL7MYCMB1ZoHQ8hkkzHOOf0qn4tru51Vr4hAuCGQ/Lg8x5EieXVV86m9m7pOnRSSzW5tOTklrRNtifMkrP1oK7UWS199ONzgogZivhVGe49xZgCWUKoUZ8QPIVpKr+Fg79Qx63cey27a/xBqwoFKUoFKUoFKUoFKUoFKUoFKUoFKUoFKUoFKgXuMWVJG/ew5rbDOw9CLYJFRRev6gEKG0qTBZ1BvMI+4JhPcyeeAYICuXUK968Dixp7xdmOFa5tWEUmASGLM37xUc5A9eEXiq3tZcRgpmAAS8TJb25QB0UeteHFuHG2gtpaPdrkKPEAZLF2LZLEySWn6zUngfERAslgJ+QsMEkksAZG76cs5NB7dqktPbCuAXOU/GvXcpjEQDnyqH2c17Dx3E2Lcba2MLdWEDTMbbi7IyYYRJLCvs3Uu3wLgJVmwCPCREAEHlOAfM4iKudbwu3ctGyRtQ8tuI9ukenL0oPzg/yviPi3f8AWNU6snY1VzQu32hg1pmUb4O4kgKGETJAEMDBgAiT82o099bih0YMpyCDINB6UpSgUpSgUpSgUpSgUpSgUpSgVWce49Y0dvvL77QcKoEsx8lA/jyFe3GeJ29LZe/dMKgn1J5BR6k4HvX8+cZ41d1t9793rhQDhQPur+6PPqZNcM+eMUfytuE8Ltrsm0ztWOs/SPzl8HaOCdrk1pI072FOYW4zG79UhceoY1Fv6u62Lx7wgw1sDbZ8oI3S3XBYiRyriiLsIa2CHBGwrIaZxBGeflXZ+zPELt3TBuIafKiTd281wNzqYO7GQs8pxXnT55y9YdeMcJropia3338PFrOHai26Du9oAxtWIXExipVZi9pmRDe0rh7ZG7wMMjmWkfMPb6Znd8cI7RsxAuMpBjkp3DnPv5dOUiakqRqqyfFLY+1QgG4lOWIgrkwDyj0rSX9Yqp3nNekR19zWQXVE31cAtLiN20/NgA8s+RzECg0XA9Og7xlgkuRPgPL1T3PPNWtVnAVYIcysmAVAYe5UwR9Ks6Dx1WkS4NrqGEyJ/lWYfh9/SOz2iCrGdiqdhMj+sXMYwGDA4zIgVp7+qRCA7BSeW4xPtNeeq16WyA8ieRg7ZziRyOOvn70FRpO02/aptHexgbWU256Sxgifb86i9pO1CaPaNTfWyXEqlq21x8HMM3h8hlRXxxa6rObiFWUgTJnb5nZg/UyKqP2saYPw23fP9ZbZNpYDd44VgYEZwceVeMlprWZhJ0eLHlz1x5JmInyfDftC02Pja3PUW9Pj80/lVhw/t7YYhRqFzyGoQ2z9biAp/wDiK4xZLwN0fT/4r1qt9tyxPg237a0N6cu9E+//AB/Q+m40jCX+GOjbla0fZ1JA/vbSfKrIGv5p091rbB7btbYfeQlT7Y6Vc8J7f3tO0X171OpQtbf3+Gyg+eRnzqTj1lbcpjZSa3s3mwR3sdotHwn7O/UrAaHir3kS7ZW89pxK3N99hzIIIS6SpBkQRg+dTrWrYkkW9YI/e1RkxgAPbjn1MCpjOTExO0tjSsP/AElqv8xrPzH/AIdKPjcUpSg4t+13j5vagaRGIt2j4o6uRk/3VMD1LVktJpmdlt21LMcKqjJ9BXlxDVB773CZ3M7T/wBtiZ/486632G4Na0CG9qGXv2Hi690uPCf3yecZ6AYJqqmls+WfJv66jDwrQ1nraY5R5ztvPpv/AFtHksOw/YpNGou3Qr6g9eYT91fXzb/g2PbTiQs6d9zBVIO9j0UROPUkL7t5kVU9of2i2NMpMQc/1hiD08Il2+g9yMkVHDOH3NabOs1ni09xh8IwcmDZe5BKm3OAiyAWDEkyVs6Uikd2GH1OpyajJOXJO8y+uxmobT2HdSWe4wYW5+HbA+6xJkuTJYrIGBzGdLxK7bv2rd5VXeWiYBIiQykgTz5eZjzq9TRW1MhFBiMADHlWZ1SBuK9yDM2FuNbMhILXLbtP4iAgx+HODj04L37H3lruzcJKkSVgZABAIEYgjHtmszxDS+I2yGDKVYFEHRg2ADEEAjO6cjzFSdZqwbrkEhcKcyPDifbPXzzE153tXbtkd4VUMdsOcFiMQTJk4GZbIy6lWUNNwmwEtKNoWR0UL7SB1ivDjTOoDKDtHzFWhh6wcEfrVkgECIjpHL6VW9o2jTuASCYCwYMyMCgql40GlXAvWjjIXcMcjGD/AOpgmIqBYYKrIniRp8LglSOhgZB6SPbngzeF6CwunF27NxyYbJZt0gd3iJyOR5GZgDETi/HLWlCt3FtiCSYvoQkgDIncTyGFgZzGaCVw3h73AAQQvMk8vYesdRiOWcjPftf4oiW7GjUqCTvK9QFEJ7SSf9GrLR/tB7zItqB1O4kR9BI+o/Omp7D6TXk33utcdj42TaGxgDCjlEZHSueak3pNYTeHajHp9RXNeN4j5uP0rrt79lelPy3b6+5Qj/DVfc/ZQBJ+1wPW2MD1O6qudHljwbqnaPh9o3m0x6T9N3Lr7kCRXzwfhF7W3RatKzHm23oPUkx+ZHvW51XZjQ27i2+8u6y6eZErpbQIkPea2CwHIhQ0megyN5wR9HoNPssPabq7qyAM3mxmAPLnA/WRi0cxzsp+Idosd964Imff0+6t0vZfVolq1bexpbNkfCDA3H3fjcDYNxOcMcnHKvvVdnOIOATxRAMRFm4FnkMrqQTOMSR7nNVmp4u+u1CW1fbaZo3gnuhtBJIJ8LHEArIk861lnslpu7CsDcwJaYnkZhIUfQdasIjbkyNrTaZtPWWT/wAg+Jf9Psf/AG5/36Vs/wDJbS/gP/eP/vUo+Lqo/ECRauEGDsaD9DUiq3tJqe60mpufgtXG/JSaHVwPstp0e6l0kkWl3qgEl2EbVEmAJyWOAB6gHoOo0rvo7+ruO1hLQB+GTv8ABHfNvYEg7dyDYFiDHMz5djezgs2lEQzRvPUGV8A64wABzMmtTx+0O6TRrBXZ44A5YGV8iSWj0rjgx/p02WfFdb7XqJtHSOUenj6/JD4n+z3R6jThLQW3ug96gDMxE7WYzLEHqSZEgyDX5+zdrlq0/DdSo7zTABcyr2m+WPPb8seWyY3RWL7JccuaVCqPuRWKxkKjAlWVwTGycq/KGUHIk6m1x83NRav9UOwgAyQ2GVhzB5MDyO36DsrG+vXQilmMACTXJLnHHHHe9Dghrfc7IMDHeLgxk+EHr4j5VvO0nEQGWzmfmJmBGR9Y8xyx71xrXaglhet/M7LdH4hubvEVRz3kBVzmBnAmg6h2ZjUXWLZAHoJEARjpMEeRnEwR9610t3e6YM3i2qdrb8g7SNoPJyDMY+YATm17HWh3IuKQVcDYRyK81IkAwZxOYic4FXq7RfVAFVZ1cwSuMgqzCThhbYjEzPISaDX6ceFemB5+XqAf0FReM6LvrRQEg8xBifQ+hFevDt3dJvMttEx7e5/Oa/ddqRbQsfYepOB9PM9BJoOY8J4v8c6NwQFBawzbdodpLrt5bgg3L0EvyiV354cl+0GG0MyjxAe+DEHqZ5Vy+05v3buoDFbly8blt4gSkLagA8oUEiQSGaZBIrpHBuOIUQMrJMzu+63NkOByPI9QVPWgzHaTsqilXdVPXeo2sOeJXPLqcZ88VktQ1+xd26e6/iI8yRnnuUg4EkT6eddW7TaxTp2VXEtGQRuGRyXmSeUR1rHLas2FNy/a729cPwreWYSMfJkkiTjpJkBhQV17j2rs2y13W7ByE2nc9IyrzPMwFJMVcW+DDUQdQ2r1npaPwR7lyGEHmoYHmCDmqXh3Zy7r9VbW8Nlm2e8cK6sQNxi2SOrFYMYhWEzIHX0QKAAAABAAwAByA9KDG2eHLbVVQNbH4DauWwOsyisJPnNfOo1igFIsbh4QVKTy57rg3T6QD61tqUHMle7cMKl24ciVtttx1DwUJ5eKRU/T9m9XcBkJamf6w7ufPcqMd4JAJG9ZgcjW+pQYX/IrVf8ATU/7m7/5mlbqlAql7Y3ANJcDQQ5RCCJBDuqspHkVJFXVVXH9Kt4WbTglWuiYMfKjuP1UUEFWH2W09tcG4rPPOQZYjdMmRFfMNbRtXdgsV3HGAvzN1wAggZ5j1ip/BbWzfZbItt4Z8iMR9OvLn61S/tM1E6VdGhIfVOlo7fmFtnUXSOg8J256sKDnXZewUJuFoICM5DQyllM5MwpgyxBEfNKBgepaHs1p3C3jbCXPx21NlzH41UwWmc8uorEaVe44h3LY3oeW0GbbsSJmJC7WHTwScKQei8AthV2KfAANq5gA/gkyqdAh+UgjkAKDO8cs2kLW+9vy0qzXCowcEB7ihjjqrVE0fYvT+G4bFwmAFO9ipU55d+AM+mcc62dzh5a5vZsdAFE+0mce0V98QRe72kBpwA20mfTvME+hoKDsa/cPd0BVraoTc04fu82mMMF7tiIW5MDBCugjqfzUjudZuMENJGBgkMecgLjdk9BnmIgcRd7b276WriNaaQiaYfEWCHXvLLOviXInG4LyqGXfWXptw6vscmflVHtt4fNiABBj5gZkUGv4LxZWUI7AOoHpI5AxiPY/7QM72y4k+o36SwDu+W5cC3XW0rKefcq3xHGAOaqSxjcAayyz32u29PCMg+NfKFltwMhFjxXDBUKJ2jmOSmd2fs2kTaFtCWPy6O89xjiXuuHbc5iSzQTigzmj7K6omLSWUmIl7xRoOe9W5ZHi2zDiGmJ3ACNNo+BanThnK2gsbmAuuQCoEOo7kmYER/2eW2tTwpVtr8nd7iPEy20LHkPCn8xNWRE4OaDm1rTtduKd6sxYYVTuzzgsW/1YwPKvfiOjWyTbtKLt5zHNipY8u8dzuuZOYMSJwcHW3NBasFrqyp5Ko+UEiAFRYn29Tyqm7LWO/wBRd1TA7bZ7u1uIILETcuCMHDC2CMAbwuDJC/4Hw37PaCE73Obj/iY8z6KOQXooUDlVhSlApSlApSlApSlAqBqhN+yOgW4/5bUH+M1PqDg6n1Fr9Gb/ANv6UHloroDahzA+IFElQCQqgCfUmM+fLzzHaxTavaRiVe890MxmCFtwYSfuhtoA6l2bnXnw/VgXib7jurbu7G4w2KV3Q7dNwEY6GTz+WgbjD6vWajVFSq2HS1aRvwhGuEkdHYsJGI2qDlaCZ2otqOKF1lVs2kLkZJe/fRIz1AZWA6kZxiukaC8rJ4OS4/QEfQggj0IrnC2PtOl4xfcYgWQyfM40y7macSSSVn9z0rTdguJ3LtmLgl1JVzg+IANu8P3XUhh5EsuIAoNPeuqgLMQoHMnkPeq7iOtWRbci2WML3qTaf0BmN3kpIODgipevvbFxEkgDdO0z0Yj5Z5SepHPlWbfVyrKmy3tEXtFqgAkETCNkBTyDDfbMQADMBDe4q3UtrYRCWhjptQVAmBIWVYN6bSMc6uE4YmmuXTbPdd863Cx+XwkG4i+UqCf7zeVUegCHUWl7u5ayCLTsrgdZt7xIUCM2XZRnArTdo9G11bKKJ+MhbMQo3bveRII6gmg+9OndaZ3C7Swa4wAAILCYxGQIE+lZXhDXX3DfrbkQBbsytuIz8S+iCB/1bnl9K3lxZBExI51iNKQ/e22a5qBZYo/eXdmlSAJ7yAC+M7IuARBIzAaDg2l6+FdpjwsbrnzD3XEk+YHLzq5qk4cWgPuLKQAu1dqnlC2bc+FPNmknz2gGri0SRkgnrHL2oM92x1UW9oUMxkIpHzsYCrOItliqtnxSEzuirXgfD/s9i3ZLb2VfG/VnOXc+rMSfrWc4Rt1XELtwtvXTxBB8JuHvE2rHNLY3c+b3GaBCxsqBSlKBSlKBSlKBSlKBWP1vE7javXLaIt9xYt7rpTdmLji2AYBMNuJnquM1sK5kAb2u4hZyVe8jOoPMW7dpAIPInn1B7qPMUFovALVyy733tm5s3ELAAZBkgRyDAjdzMnMEAY37Lds6UONo1WpVtQ1l5Uqr7dPZBIBIcs6ALjO4TANaa3oS90MTtVV3XHEZQKVMxJYGT7lYEgNFTwBTrNabpwj3rYCnJRNKXYWySSWYt3bEzBIPrQdC4bwJbOi+yAz8NlZo+ZnBLufdiT9a5/2S1dxdr2fFdVASvLvViSnnukFgfMx1kdZrkOmU2tdq7AGbUxM8mIdBIGAFdfyig6Hc4hbv27b22ALyqi4D3ZJGbV0ev8gRPI0fF9WphWViVPymftNokNKo2e8tmJgB5A5MDK5fTcdZNbesMA1l1UtOQWZto3TOGJmQQQfEObTp+GcPOqui73veLbIBS6CbgAHymQQWDQZyGhTAPiYLPsho2294xYA/KhAgEjmACVBjEodrTIjlVzxLTtcVVDFBvVmKmDCHfHsSAp9CalqsCK8dbphdRkJInqIkdeuKD3rK8fDLqAe7N4QGRXMWAfxEAQWB8UwzTHyjNaqoPGNELtsgyCASpU7W5cgRkTykZ6iCAaCr02oO5pfftEX9RyCn/M2QOoPOJIwCWY4oe1vaF1P2W0SjEA3Chg2LTEjmJB1DwQPwc8xJj8R42dLp+8Cqptoht2lzaQ3SUtsxWVJADOVUnaqgZL7jU8D0wa0jkktdE3bjDxM7AgtcjrkCOkAYig23YHRqlm4ygBTc2oF5BbaqgGP3g1aiqfshZK6LTyIZkDsPI3PGwx5Ex9KuKBSlKBSlKBSlKBSlKBWM7PcJD3+IXNqS2rIllnC2rOQDzM8p5HOa2dVfBLIU6iME3mLe5CwfyigodZvS/YtXSVsXXYsWgMzIjsu4+QCBh5+gAUZ5GNvW2o2hW1zp06ljbC+m03MD+VWfbvjoULPS4vd4HzbbysMgxKnn5TXlZ0q/ZtLqADnVI0GCZfUQjCOm1z+dB0Wua62wf6V1pAglbAB/FuRlPWcYz610qufcRk8T1FtTLuun2iMAhbxVmM5XcCSB/m/UAhgOEI+o1GqC2nuSADCSu0YIJ5dEI84NdG/ZrxJntIrBWZ1L3HBE70CW23fvHDxiN9XdlfsotaayAQqGSwOSFhZPvH0gVJ0eoslgxULcgwduYYF4EDOAfqp+oW1fLrMZIz0j8s1Wajj1u3qLWnaZvJutMASrEEArgYMFTPrXvxCx3jJbadh8RgkGbbo6ZGYkZHUSDigms0CfKqLT6otZ1Ny4zbDujHiVdvJR1PuJmpfaK+FstLbWOFiSSecQCCwicTVdowpFvSHuyy7Lt8ACFIYMi4bDlwIJnCH0oOe9o+z2ru9wlvSkjc9x1SAAAv2e2iMYAVbaowHXcD0NeGis3dBcFrVKVsqzBZGHVSDuBgwCA2J5EeVdcOoYd5dk7UVh3UDmhJ3TzysYpxXQC+Ht3FXuymG+8rEMGOekEfrQeHZK8G0lkKZCL3cic92Sk5zmJ686uKxH7PbrWbuq0FyN1orcSOWx5SM+RQH2uCtvQKUpQKUpQKUpQKUpQKzuk1EniSdRe2j+9ptOR+pP5GtFWF4jqO71urHQrbuEecobc+sbPp9RQQNYqXNRacglbT94ZGDDIrRI8X9bB+tXjacnS6G020M1+0YX5fhk3io9lQ/lUDWWTa0d9miURFJiCGdxdcEcwQrWxn8NU37PeLNqNZatf2dq092JO0EC3YU5ESRvz5Gg6rWb03dvrrziN/gstPIoqXHkeu9ip9LcdKv9VfFtGuNyVSx9gJNZ/gVgi6u4DfDM5E/Nyceo3MT9aC34pZ7zani2mdxEdBhc9ZzOPk/Oi0lu483wyW7UMyXSQwA2/wBZzA2kkkDltEzkVK4hcbV3m01skWEEam4pIJJg9whBwxEF26K0DLSs7WaEXYskBbCRuWIV4yE8u7GJ6Hl50GW0qh9Tog7OotKWs7xDOjyBvj5CNqHMA7wpAaK3lZHjFwW7T3Wzd1VxbdgESYnckD0VTcPIwo6rVz2c4h31i0xJLFfE0ESV8JMEkgnnEnnzoPrtFoku2H3naFBIYFgVwQWGxgdwBMZwYNZDhejtjfprC7BqJPe3HZ7jtBbxlzJnxeEeZIyrxcdstdJt6UTNwkttMPAiCh89xEcsifumovZrhiuGtP4WTawAAA2zKMo/DuWVP3SoH3ASH0nFY3WbgKm6jW2JJlbqW48R5eJRh8AwkZNaO/Z73TFLx2b7cOVMRuWGg/WoOs4cLwcXE7y4ogqCVW6JDI2ORkYzggjlVR/Sz3mXT3Bte2d0zBe22+0jQDIO4hWByGHtQSOASuoVbiguqPa77E3F+HctGfLbv8OY2mtZWK4brD8Mtyt3LZXB/tGNu4f/ANw5Yha2tApSlApSlApSlApSlArCdrtIp11oxPeqlhx0Iud8cxnGw+3Ot3WV7SMFvi4Ym2gdSRMEW9WAR5HNA4mN+hLGD39622TzV79vaOX+b2io3ZDhyWbyBB8umW1u6nu1sGT6ncKs+0OnC6fT2hyF/TKPZbts/wABXh2cHxVPOVuR9BpF/iDQWXabUrb07O5Cruthicja1xFb9Cai8Wvtprai1tbUXm7u0DkFiCd3TwqoNxvMIR5VH7fsGspYPO65gf8A0rb3pz5FB9YrP8Du3L2usKzBremsrunpccK8YxtCBDJJMn1AIbzhPD109pLSkkKMs2WZjlnY9WZiST5mpdRuH6k3E3lSoYnaDzKz4WPlI8UdJqTQVWtVe8764vhsqRbP3iz+Fio84hBGSWYeU0fZbUle/skjvLbK8MfCu+be2RA+6QPcHrWh4gh8Vx2CW7Sll65gy7DqFHIecnyjm/ZFma5qpDKO9sBy0lt5vI5WRz22/BOZ2n6hZ8TI1GsuIsKdw2McgXFlA3KQrj4TDpMf2k1tNGguravbSlxQQRMsJgXEY9RIE+qg1ieFWnuXSJJvK3eWmYYcHCtcCj5LiqUY9HSYlRW64ZfW6DdAZGOLiNgqy8ww5bhykYI2kEiDQSu6G7dHiiJ9OcVnO1fBgQNRbBF22SfC0bgRDDy5CcjBG7mAa01RuIWla2247QMhpgqRkEes0GBe/tZiv3kLoY5wjOMTjxAADpBBg10ZTORXJdZrbS3Abh8DPvVYgQZF5BJ5BiWAOTvbyrp/Bru/T2X/ABW0P5qDQTKUpQKUpQKUpQKUpQKzPaXxXGXYzxbWQATIfvxgLkmFP51pqq+4Ny7qCrbPAlqRzBG5ycEdLg/WgruP8Uts+kQEktqVkbGnw27t3kVn7s18cABUacsGUl7yQysphpdcMB0t178V2nXaRSJcb3BC8hsZMt5AM/8Ap+tTOJ2mt2mu7mc2370SBIUfMigDPg3Acz4qDz1mlS7q0LLvNi0zKuIm9KTnrtV1ziHNYngHD7ve3kZdly7dcOAwIBO3ftgx3a21W36x0MTuftapfuM3Ju5trAnLG4RMdJbnVWLFuzfuXR8a+9wpaUkwpK7iDEhVAaSxz4o5sq0Gn35C5Jj/AImvuoejhItlzcuHxMY8+pjCjoATyEZiplBUdpbxS1M+iJGblw/1an90HJ9BnAM817O6oJ3jb++m5aCLvALkuVuaghseO4YBIOLWOZFbXthpkc7nDHZgfNEvKi3bj+0cGGYSQpIxuzyR990ay6oGy09k+Gd+20xYIIPIqHeRzO08xQdC7HISAimL2nzan79tuaeUEAAjoyBq3+muK43qOfPENIxDdZHKDWG7LaDcivbuBtRYgbulxCIDmIlXAzHUHqAa22iuhwW27GmHBGQwAH1xEHqIoPS9bkNtwxHMGD6Zg/wNZo8VW6z6W+TbuZ7s42sVmdp+WepQmfmgxy1VY3txw8EBiAdzYIJVgQAVg5hpGDjkIgjcArL/AGVt6zS7dxS495tjkEiAjAoTg7DBmfLImRWw7KoV0WmQmStm2pPmVUKeg6ioXDZuLoyw2FWY4Ihj3bCSI6kk9CCOozVj2e/5un97/E0UFjSlKBSlKBSlKBSlKBVfwgz3x/65v0Cj+UfSrCq7gpxdHleufqxP86CJxfTN9q099Vnug4jdBfeMqmcsApaDg49xaXNR8RbYEyCz+i5A9yTiPIN5V8voh3i3ASCD4gSSCNpWACYUzBkCcR1NRrvh1ILAFbqqimch7fe3II8ipJB/dPmKCv4LZDnbJ8C2szk92963J99gr013CCdULybUAXx3GM9cBF5TEnccCRgya/OzyzcfpFtRjrtv6kA484n61B43xhbeoIbaCMRdYkYCkOlqBuk4ndzBoNBobiCRbVtnM3DyJ928Tn97l61Jv3SFlRuPQSAM+Z8qxz9orRKk311G/KWXS4jc4kLbRt4nzUxHOa8uIdvXACW9LdS5cfu7b39qWt20tJDEXAsK2SgiDigi9sNYE3NqLgZ1DHwgi1alWhbYyWusPCbrclLRtmKxPZ/Vm3odYQNrd7N2enwrimIEwCy+0xirHj3Dr92zfu6r7OD3dy6Ape5bAKbt+wqu+5HJmYhYWFJWq7h+pNjTcYF1d1y4ly2jhVywLAwAIVYIeB0tknkKDQdkda9shZC3rZ2gmRbcEAkN5I/zA52mPJq6jw3Wi8m8KyGSGRxDKw5qf9okEQQSCDX8/d/cDhkw+/abu1ypQWQ+w21bfO8iCCYksMMRXQeB/tHFqLOtAULg3w4Zem3dCjPMeII2PlPOg6VWZ7RvugspESNywRB8yOnLwsOceVXFnjFhk7xb1sofvbwBynMnGM1jNXpbe+bdyAeT28LnoFJge+aC+v3XXh2+zJfaNkgqZZgoxzXnyPLrVnwBI09v2J/Mk/zrwS8O7sW5F4XPDudYDbRukiIGB5ZqTwP/AJvan8A/hQTqUpQKUpQKUpQKUpQKynH9d3NjXAEKytITbua4HtpC21BHidtyg58QODEVq68n06Fg5VSy/KxA3CecHmKDIXNWbZ0i23uuSVa4lw3BaYd2co5RjPeMhhSREiPKamov3tt0BSbd0/DVZa3CkDLOu/cjEH5SC4/CQfVuyygIFeRbBFtbihk2sSSrRBIzgyCCqnMZl2+FXNzP3xtM8StpUKYn8ak7jJM46YxQRezG7vLu7PhXO0r/AG2pPykmImOfSqPtjrir3ktQLh7sAx4mbJyy8kUAcx5+Sg6zSWRbvFB8vcoAOvhZ5PmfmGap9PwdH119rqBvAD4gI8bbQPYC0D7u3lQZLs1onS4HQm42yCwHjc82LEEyIg7RgSAI51L4hwq4X0SlYb7RcCqwA3BdPdzk8oL+8VteG6BBduXRzDMoA5AFbQgfVf1NePH7U6jh5/DqHP8A/Jqh/P8ASgou1/AW+w3jgsNPdUhcxNpwI6nOPyrJcY4ebYuIU2h9Oj3A347mpW0wEiQpVogYP611njabtPfB6235c/lNZPtlomZUO2XawikYLSmp0rZI5xLHy50GXPZm79pIW2EFy7eNrKgbVFpIETAhecdfyna3s9cLy+nDMWIM21PJreSYMiOvpW91lonWaZsbRbvA+ck2Y/QH8qtTQcL0PAbaabT3Gti1dW1bYXrQCnItsjwZViJY7ometTxx7Uq5t3209/l8VrLo7SeRKXAZmIWDzxPTovZ7htu7w7TWbihgthLZjHyKFMEZGRWF4z2fuWNUB86lG9iAu6SCDJGwAj96YxQdE4ZpFuJprzgbra+AIzFBuETB5mPPlUjgB/5NYPnaQ/moNVHYfidu7YZEkG0SpDMSYM7TnO05Hupq27Pj/kun6/Ct/wCBaCwpSlApSlApSlApSlApSlApSlB+bRMxnlPWvNbADs/Vgqny8JYj6+I/kK9aUHxbthZgRJk+5r9ZAYJAJGR6YjH0JH1r6pQKjXtGrXEuGZQMAOnj2zP+iKk0oPK5pwXVzMrMZMeKJkdeVetKUEbhuiWxbW0klVmJ58ya+NVw1Ll21dYHdaJKQSBLKyGR18LHB86mUoIOn4Vbt3GuIoTcoVgoABhiwJjqNzfnUuzaCKFUQqgAAcgBgCvu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2950" y="2671763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Abducts the arm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13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Rhomboid major</a:t>
            </a:r>
            <a:endParaRPr lang="en-US" sz="4400" dirty="0"/>
          </a:p>
        </p:txBody>
      </p:sp>
      <p:pic>
        <p:nvPicPr>
          <p:cNvPr id="53250" name="Picture 2" descr="http://cloud2.golfloopy.com/wp-content/uploads/2013/03/Rhomboideus_maj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9" y="2320925"/>
            <a:ext cx="4271961" cy="4271962"/>
          </a:xfrm>
          <a:prstGeom prst="rect">
            <a:avLst/>
          </a:prstGeom>
          <a:noFill/>
        </p:spPr>
      </p:pic>
      <p:pic>
        <p:nvPicPr>
          <p:cNvPr id="53252" name="Picture 4" descr="http://humananatomybody.info/wp-content/uploads/2015/11/Rhomboid-Major-Muscle-Diagram-picture-KEH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4598"/>
            <a:ext cx="5545138" cy="4103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37" y="2214563"/>
            <a:ext cx="9472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Retracts scapula toward vertebral column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281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4029" y="3390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Rhomboid Minor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2021" y="18593"/>
            <a:ext cx="4269846" cy="6733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533" y="2810933"/>
            <a:ext cx="404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Retracts scapula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8376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Latissimus</a:t>
            </a:r>
            <a:r>
              <a:rPr lang="en-US" sz="4000" dirty="0" smtClean="0"/>
              <a:t> </a:t>
            </a:r>
            <a:r>
              <a:rPr lang="en-US" sz="4000" dirty="0" err="1" smtClean="0"/>
              <a:t>dorsi</a:t>
            </a:r>
            <a:endParaRPr lang="en-US" sz="4000" dirty="0"/>
          </a:p>
        </p:txBody>
      </p:sp>
      <p:pic>
        <p:nvPicPr>
          <p:cNvPr id="54274" name="Picture 2" descr="http://jonbarron.org/sites/default/files/latissimus-dor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2" y="2345053"/>
            <a:ext cx="5500688" cy="4327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85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Trapezius</a:t>
            </a:r>
            <a:endParaRPr lang="en-US" sz="4800" dirty="0"/>
          </a:p>
        </p:txBody>
      </p:sp>
      <p:pic>
        <p:nvPicPr>
          <p:cNvPr id="56322" name="Picture 2" descr="Trapezius Gray4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6649" y="2352074"/>
            <a:ext cx="2859089" cy="4505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786063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Moves the shoulder</a:t>
            </a:r>
          </a:p>
          <a:p>
            <a:r>
              <a:rPr lang="en-US" sz="4800" dirty="0" smtClean="0"/>
              <a:t>	-Retracts</a:t>
            </a:r>
          </a:p>
          <a:p>
            <a:r>
              <a:rPr lang="en-US" sz="4800" dirty="0" smtClean="0"/>
              <a:t>	-Depresses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6369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Teres</a:t>
            </a:r>
            <a:r>
              <a:rPr lang="en-US" dirty="0" smtClean="0"/>
              <a:t> major and minor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71763"/>
            <a:ext cx="577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Adductor of humerus</a:t>
            </a:r>
          </a:p>
          <a:p>
            <a:r>
              <a:rPr lang="en-US" sz="3600" dirty="0" smtClean="0"/>
              <a:t>Medial rotates humerus</a:t>
            </a:r>
            <a:endParaRPr lang="en-US" sz="3600" dirty="0"/>
          </a:p>
        </p:txBody>
      </p:sp>
      <p:pic>
        <p:nvPicPr>
          <p:cNvPr id="57346" name="Picture 2" descr="http://www.yoganatomy.com/wp-content/uploads/2015/12/teres-maj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4" y="2271456"/>
            <a:ext cx="6472236" cy="4495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4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 smtClean="0"/>
              <a:t>Serratus</a:t>
            </a:r>
            <a:r>
              <a:rPr lang="en-US" sz="4800" dirty="0" smtClean="0"/>
              <a:t> anterior</a:t>
            </a:r>
            <a:endParaRPr lang="en-US" sz="4800" dirty="0"/>
          </a:p>
        </p:txBody>
      </p:sp>
      <p:pic>
        <p:nvPicPr>
          <p:cNvPr id="58370" name="Picture 2" descr="https://encrypted-tbn0.gstatic.com/images?q=tbn:ANd9GcS1D93nvbVsahbPRDjAXh-Uo3c-gQ6a6V4YlAe0l-lynTEQOF1f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6638" y="2207681"/>
            <a:ext cx="3359150" cy="4478869"/>
          </a:xfrm>
          <a:prstGeom prst="rect">
            <a:avLst/>
          </a:prstGeom>
          <a:noFill/>
        </p:spPr>
      </p:pic>
      <p:pic>
        <p:nvPicPr>
          <p:cNvPr id="58372" name="Picture 4" descr="https://upload.wikimedia.org/wikipedia/commons/c/c6/Serratus_anteri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1" y="2244724"/>
            <a:ext cx="4441825" cy="444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4" y="2314575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“Boxer’s muscle”</a:t>
            </a:r>
          </a:p>
          <a:p>
            <a:endParaRPr lang="en-US" sz="3200" dirty="0" smtClean="0"/>
          </a:p>
          <a:p>
            <a:r>
              <a:rPr lang="en-US" sz="3200" dirty="0" smtClean="0"/>
              <a:t>Protraction of scapula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234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Supraspinatus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5621" y="2489200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Abducts arm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154" y="0"/>
            <a:ext cx="4269846" cy="67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07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Infraspinatus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4460" y="0"/>
            <a:ext cx="4161983" cy="6563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709333"/>
            <a:ext cx="6180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Rotates shoulder</a:t>
            </a:r>
          </a:p>
          <a:p>
            <a:r>
              <a:rPr lang="en-US" sz="3200" dirty="0" smtClean="0"/>
              <a:t>Abducts arm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8046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16914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Triceps </a:t>
            </a:r>
            <a:r>
              <a:rPr lang="en-US" sz="4800" dirty="0" err="1" smtClean="0"/>
              <a:t>brachii</a:t>
            </a:r>
            <a:endParaRPr lang="en-US" sz="4800" dirty="0"/>
          </a:p>
        </p:txBody>
      </p:sp>
      <p:pic>
        <p:nvPicPr>
          <p:cNvPr id="50178" name="Picture 2" descr="http://static1.squarespace.com/static/55bb9653e4b0c8b48b6a7f07/t/55bf5c92e4b049c06ab6b643/1438604435351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803" y="2352266"/>
            <a:ext cx="3541214" cy="42923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75211" y="2717074"/>
            <a:ext cx="404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Extends arm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0772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Intercostals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850" y="408516"/>
            <a:ext cx="5941484" cy="5941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067" y="2404533"/>
            <a:ext cx="53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Help facilitate breathing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8604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0"/>
            <a:ext cx="11738551" cy="67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52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Brachioradialis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926" y="1680632"/>
            <a:ext cx="5876924" cy="4590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2" y="2387596"/>
            <a:ext cx="589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Flexes elbow</a:t>
            </a:r>
          </a:p>
          <a:p>
            <a:endParaRPr lang="en-US" sz="3600" dirty="0" smtClean="0"/>
          </a:p>
          <a:p>
            <a:r>
              <a:rPr lang="en-US" sz="3600" dirty="0" smtClean="0"/>
              <a:t>Supinates and pronates!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3998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Coracobrachialis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2359" y="1327150"/>
            <a:ext cx="5238750" cy="5076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3200" y="2540000"/>
            <a:ext cx="296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Adduct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0114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Brachialis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8206" y="1354667"/>
            <a:ext cx="7591519" cy="4433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732" y="2726267"/>
            <a:ext cx="313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Flexes arm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9264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Pectoralis major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5" y="1851025"/>
            <a:ext cx="8048625" cy="478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933" y="3200400"/>
            <a:ext cx="3115734" cy="8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2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Pronator </a:t>
            </a:r>
            <a:r>
              <a:rPr lang="en-US" dirty="0" err="1" smtClean="0"/>
              <a:t>Teres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9425" y="973668"/>
            <a:ext cx="7642575" cy="573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61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Palmaris longus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9733" y="0"/>
            <a:ext cx="375010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7277" y="328613"/>
            <a:ext cx="3295811" cy="439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600" y="2319867"/>
            <a:ext cx="470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Wrist flexor</a:t>
            </a:r>
          </a:p>
          <a:p>
            <a:endParaRPr lang="en-US" sz="3200" dirty="0"/>
          </a:p>
          <a:p>
            <a:r>
              <a:rPr lang="en-US" sz="3200" dirty="0" smtClean="0"/>
              <a:t>Sometimes absent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5129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Supinator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2667" y="1"/>
            <a:ext cx="7789333" cy="69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03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</Words>
  <Application>Microsoft Office PowerPoint</Application>
  <PresentationFormat>Custom</PresentationFormat>
  <Paragraphs>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Biceps brachii</vt:lpstr>
      <vt:lpstr>Triceps brachii</vt:lpstr>
      <vt:lpstr>Brachioradialis</vt:lpstr>
      <vt:lpstr>Coracobrachialis</vt:lpstr>
      <vt:lpstr>Brachialis</vt:lpstr>
      <vt:lpstr>Pectoralis major</vt:lpstr>
      <vt:lpstr>Pronator Teres</vt:lpstr>
      <vt:lpstr>Palmaris longus</vt:lpstr>
      <vt:lpstr>Supinator</vt:lpstr>
      <vt:lpstr>Levator scapulae</vt:lpstr>
      <vt:lpstr>Deltoid</vt:lpstr>
      <vt:lpstr>Rhomboid major</vt:lpstr>
      <vt:lpstr>Rhomboid Minor</vt:lpstr>
      <vt:lpstr>Latissimus dorsi</vt:lpstr>
      <vt:lpstr>Trapezius</vt:lpstr>
      <vt:lpstr>Teres major and minor</vt:lpstr>
      <vt:lpstr>Serratus anterior</vt:lpstr>
      <vt:lpstr>Supraspinatus</vt:lpstr>
      <vt:lpstr>Infraspinatus</vt:lpstr>
      <vt:lpstr>Intercostals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Biceps brachii</dc:title>
  <dc:creator>Jeana Albers</dc:creator>
  <cp:lastModifiedBy>Jeana</cp:lastModifiedBy>
  <cp:revision>3</cp:revision>
  <dcterms:created xsi:type="dcterms:W3CDTF">2017-02-17T21:12:12Z</dcterms:created>
  <dcterms:modified xsi:type="dcterms:W3CDTF">2017-02-18T02:11:38Z</dcterms:modified>
</cp:coreProperties>
</file>