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2480CE2-7A79-4175-8A44-710904ED130E}">
          <p14:sldIdLst>
            <p14:sldId id="256"/>
            <p14:sldId id="257"/>
            <p14:sldId id="258"/>
            <p14:sldId id="259"/>
            <p14:sldId id="261"/>
            <p14:sldId id="264"/>
            <p14:sldId id="262"/>
            <p14:sldId id="263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F5E0-BC21-486A-99B1-131597D4F60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A7DE-AC11-49D4-A941-86EA0F3B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9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F5E0-BC21-486A-99B1-131597D4F60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A7DE-AC11-49D4-A941-86EA0F3B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0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F5E0-BC21-486A-99B1-131597D4F60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A7DE-AC11-49D4-A941-86EA0F3B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5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F5E0-BC21-486A-99B1-131597D4F60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A7DE-AC11-49D4-A941-86EA0F3B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F5E0-BC21-486A-99B1-131597D4F60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A7DE-AC11-49D4-A941-86EA0F3B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6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F5E0-BC21-486A-99B1-131597D4F60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A7DE-AC11-49D4-A941-86EA0F3B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3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F5E0-BC21-486A-99B1-131597D4F60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A7DE-AC11-49D4-A941-86EA0F3B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0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F5E0-BC21-486A-99B1-131597D4F60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A7DE-AC11-49D4-A941-86EA0F3B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7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F5E0-BC21-486A-99B1-131597D4F60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A7DE-AC11-49D4-A941-86EA0F3B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3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F5E0-BC21-486A-99B1-131597D4F60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A7DE-AC11-49D4-A941-86EA0F3B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5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F5E0-BC21-486A-99B1-131597D4F60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A7DE-AC11-49D4-A941-86EA0F3B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5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AF5E0-BC21-486A-99B1-131597D4F60A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FA7DE-AC11-49D4-A941-86EA0F3B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7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4042" y="-1193800"/>
            <a:ext cx="9144000" cy="2387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Action Potential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10" y="1861769"/>
            <a:ext cx="7423952" cy="4198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425" y="2040429"/>
            <a:ext cx="3840748" cy="384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82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86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Resting Potential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959" y="1115878"/>
            <a:ext cx="10981841" cy="5470902"/>
          </a:xfrm>
        </p:spPr>
        <p:txBody>
          <a:bodyPr>
            <a:normAutofit/>
          </a:bodyPr>
          <a:lstStyle/>
          <a:p>
            <a:r>
              <a:rPr lang="en-US" dirty="0" smtClean="0"/>
              <a:t>Neuron is negative in relation to the outside environment</a:t>
            </a:r>
          </a:p>
          <a:p>
            <a:pPr lvl="1"/>
            <a:r>
              <a:rPr lang="en-US" dirty="0" smtClean="0"/>
              <a:t>Due to imbalance of 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Where does the negative charge come from?</a:t>
            </a:r>
          </a:p>
          <a:p>
            <a:pPr lvl="1"/>
            <a:endParaRPr lang="en-US" dirty="0"/>
          </a:p>
          <a:p>
            <a:r>
              <a:rPr lang="en-US" dirty="0" smtClean="0"/>
              <a:t>High amounts of potassium inside, high amounts of sodium in the extracellular environment. </a:t>
            </a:r>
          </a:p>
          <a:p>
            <a:pPr lvl="1"/>
            <a:r>
              <a:rPr lang="en-US" dirty="0" smtClean="0"/>
              <a:t>Very few sodium gates!</a:t>
            </a:r>
          </a:p>
          <a:p>
            <a:r>
              <a:rPr lang="en-US" dirty="0" smtClean="0"/>
              <a:t>Negatively charged proteins inside the cell </a:t>
            </a:r>
          </a:p>
          <a:p>
            <a:r>
              <a:rPr lang="en-US" smtClean="0"/>
              <a:t>Sodium-potassium pump </a:t>
            </a:r>
          </a:p>
          <a:p>
            <a:pPr lvl="1"/>
            <a:r>
              <a:rPr lang="en-US" smtClean="0"/>
              <a:t>3 sodium out for 2  potassium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023" y="12323"/>
            <a:ext cx="6625525" cy="692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3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Steps of Action Potential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382"/>
            <a:ext cx="10515600" cy="56413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Neurotransmitter received </a:t>
            </a:r>
            <a:r>
              <a:rPr lang="en-US" dirty="0" smtClean="0"/>
              <a:t>by receptor in dendrite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Receptor opens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-Sodium flows into the cell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Voltage-gated sodium ion channels open due to the positive charge, allowing more sodium into the cell. 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Voltage-gated potassium ion channels open, helping to restore the cell to its negative resting potential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At the axon terminals, voltage-gated calcium ion channels open, calcium enters the cell, triggering exocytosis of vesicles containing neurotransmitters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Neurotransmitters enter the synaptic cleft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684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676" y="17145"/>
            <a:ext cx="3800475" cy="68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61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243089" cy="768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8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023" y="115268"/>
            <a:ext cx="6192462" cy="66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25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Importance of myelin sheath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26" y="1353369"/>
            <a:ext cx="11806825" cy="421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2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947" y="1039759"/>
            <a:ext cx="6143054" cy="4601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699" y="-28580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Synaptic Potentials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770" y="845142"/>
            <a:ext cx="10515600" cy="4796241"/>
          </a:xfrm>
        </p:spPr>
        <p:txBody>
          <a:bodyPr/>
          <a:lstStyle/>
          <a:p>
            <a:r>
              <a:rPr lang="en-US" dirty="0" smtClean="0"/>
              <a:t>Excitatory synaptic potentials</a:t>
            </a:r>
          </a:p>
          <a:p>
            <a:pPr lvl="1"/>
            <a:r>
              <a:rPr lang="en-US" dirty="0" smtClean="0"/>
              <a:t>Depolarizes neurons</a:t>
            </a:r>
          </a:p>
          <a:p>
            <a:pPr lvl="2"/>
            <a:r>
              <a:rPr lang="en-US" sz="2400" dirty="0" smtClean="0"/>
              <a:t>More likely for action potential to occur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Inhibitory synaptic potentials</a:t>
            </a:r>
          </a:p>
          <a:p>
            <a:pPr lvl="1"/>
            <a:r>
              <a:rPr lang="en-US" dirty="0" smtClean="0"/>
              <a:t>Hyperpolarizes neurons</a:t>
            </a:r>
          </a:p>
          <a:p>
            <a:pPr lvl="2"/>
            <a:r>
              <a:rPr lang="en-US" sz="2400" dirty="0" smtClean="0"/>
              <a:t>Less likely for action potential to occur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2956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170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Action Potential </vt:lpstr>
      <vt:lpstr>Resting Potential </vt:lpstr>
      <vt:lpstr>PowerPoint Presentation</vt:lpstr>
      <vt:lpstr>Steps of Action Potential </vt:lpstr>
      <vt:lpstr>PowerPoint Presentation</vt:lpstr>
      <vt:lpstr>PowerPoint Presentation</vt:lpstr>
      <vt:lpstr>PowerPoint Presentation</vt:lpstr>
      <vt:lpstr>Importance of myelin sheath </vt:lpstr>
      <vt:lpstr>Synaptic Potentials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Potential</dc:title>
  <dc:creator>Elitebook Image</dc:creator>
  <cp:lastModifiedBy>Jeana Albers</cp:lastModifiedBy>
  <cp:revision>6</cp:revision>
  <dcterms:created xsi:type="dcterms:W3CDTF">2017-03-06T03:13:42Z</dcterms:created>
  <dcterms:modified xsi:type="dcterms:W3CDTF">2017-03-21T12:41:49Z</dcterms:modified>
</cp:coreProperties>
</file>