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39" d="100"/>
          <a:sy n="39" d="100"/>
        </p:scale>
        <p:origin x="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organs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5" y="0"/>
            <a:ext cx="1152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5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339830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Sweat glands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632858"/>
            <a:ext cx="11146971" cy="46634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 	Sudoriferous gland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empty onto hair follicle, others onto the surface of the skin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thermoregulation, secretion, protection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4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5" y="0"/>
            <a:ext cx="7255328" cy="69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0108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Sebaceous glands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sebum (oil) onto hair follicle</a:t>
            </a:r>
          </a:p>
          <a:p>
            <a:pPr lvl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keep hair and skin from becoming dry</a:t>
            </a:r>
          </a:p>
          <a:p>
            <a:pPr lvl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there the most?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Issues…</a:t>
            </a:r>
          </a:p>
        </p:txBody>
      </p:sp>
    </p:spTree>
    <p:extLst>
      <p:ext uri="{BB962C8B-B14F-4D97-AF65-F5344CB8AC3E}">
        <p14:creationId xmlns:p14="http://schemas.microsoft.com/office/powerpoint/2010/main" val="194154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87" y="1"/>
            <a:ext cx="4778828" cy="69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85" y="0"/>
            <a:ext cx="9405257" cy="70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0" y="0"/>
            <a:ext cx="10055679" cy="6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57" y="731716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integumentary glands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Ceruminous glands- ear wax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Mammary glands</a:t>
            </a:r>
          </a:p>
          <a:p>
            <a:pPr lvl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males and females, but only ever active in females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0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915" y="1988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ACNE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8" y="1312915"/>
            <a:ext cx="10820400" cy="402412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Plugged sebaceous duct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lvl="1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Comedo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Blackhead</a:t>
            </a:r>
          </a:p>
          <a:p>
            <a:pPr lvl="2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Whitehead</a:t>
            </a:r>
          </a:p>
          <a:p>
            <a:pPr lvl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Papule and pustule</a:t>
            </a:r>
          </a:p>
          <a:p>
            <a:pPr lvl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</a:t>
            </a:r>
          </a:p>
          <a:p>
            <a:pPr lvl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</a:p>
        </p:txBody>
      </p:sp>
    </p:spTree>
    <p:extLst>
      <p:ext uri="{BB962C8B-B14F-4D97-AF65-F5344CB8AC3E}">
        <p14:creationId xmlns:p14="http://schemas.microsoft.com/office/powerpoint/2010/main" val="158612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72" y="74804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organs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dermis, but extend through the epidermis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Nails, hair, and sweat and sebaceous glands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9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843" y="405144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of keratinized cells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Function- protection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uman nail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93" y="-25451"/>
            <a:ext cx="9323614" cy="6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228" y="40173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27"/>
            <a:ext cx="10820400" cy="40241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Pink nail body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edge</a:t>
            </a:r>
          </a:p>
          <a:p>
            <a:pPr lv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because no blood vessels</a:t>
            </a:r>
          </a:p>
          <a:p>
            <a:pPr lvl="1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Lunula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proximal white semilunar area</a:t>
            </a:r>
          </a:p>
          <a:p>
            <a:pPr lv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because thick stratum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obscures blood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359" y="0"/>
            <a:ext cx="4373610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348" y="35253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Continued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645558"/>
            <a:ext cx="11777133" cy="503282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Eponychium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(cuticle)- band of epidermis that extends onto the nail body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 bed- epidermis that contains the living cell layers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 root- proximal end of nail embedded in skin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0"/>
            <a:ext cx="11038114" cy="68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7451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567544"/>
            <a:ext cx="11985171" cy="402412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Everywhere on body except a few places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hair is called a pilus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of keratinized cells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Functions- protection, heat retention, facial expression, sensory, pheromones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43" y="-50974"/>
            <a:ext cx="6849156" cy="69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18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52</TotalTime>
  <Words>180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 New Roman</vt:lpstr>
      <vt:lpstr>Vapor Trail</vt:lpstr>
      <vt:lpstr>Accessory organs</vt:lpstr>
      <vt:lpstr>Accessory organs</vt:lpstr>
      <vt:lpstr>Nails</vt:lpstr>
      <vt:lpstr>PowerPoint Presentation</vt:lpstr>
      <vt:lpstr>Anatomy</vt:lpstr>
      <vt:lpstr>Anatomy Continued</vt:lpstr>
      <vt:lpstr>PowerPoint Presentation</vt:lpstr>
      <vt:lpstr>hair</vt:lpstr>
      <vt:lpstr>PowerPoint Presentation</vt:lpstr>
      <vt:lpstr>PowerPoint Presentation</vt:lpstr>
      <vt:lpstr>Sweat glands </vt:lpstr>
      <vt:lpstr>PowerPoint Presentation</vt:lpstr>
      <vt:lpstr>Sebaceous glands</vt:lpstr>
      <vt:lpstr>PowerPoint Presentation</vt:lpstr>
      <vt:lpstr>PowerPoint Presentation</vt:lpstr>
      <vt:lpstr>PowerPoint Presentation</vt:lpstr>
      <vt:lpstr>Other integumentary glands</vt:lpstr>
      <vt:lpstr>ACNE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Accessory organs</dc:title>
  <dc:creator>Jeana Albers</dc:creator>
  <cp:lastModifiedBy>Jeana Albers</cp:lastModifiedBy>
  <cp:revision>6</cp:revision>
  <dcterms:created xsi:type="dcterms:W3CDTF">2017-11-10T01:21:50Z</dcterms:created>
  <dcterms:modified xsi:type="dcterms:W3CDTF">2017-11-10T02:14:33Z</dcterms:modified>
</cp:coreProperties>
</file>